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9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7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94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02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94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01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07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53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2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6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9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7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6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4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3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2DF97DA-29BD-4CDB-8243-F5CE98BEEC79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2F1C88F-7D8E-4E40-AA0C-48E950D46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0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RgZ500Api8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5D3955-05AC-4E80-9A8D-7B89504A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43000"/>
            <a:ext cx="8825658" cy="3389217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dirty="0">
                <a:solidFill>
                  <a:srgbClr val="FFFFFF"/>
                </a:solidFill>
              </a:rPr>
              <a:t>Allen County</a:t>
            </a:r>
            <a:br>
              <a:rPr lang="en-US" sz="66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Fetal Infant Mortality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910B4-F2C4-4077-8AB6-6EF579ECC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5240851"/>
            <a:ext cx="8825658" cy="82893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</a:rPr>
              <a:t>PIC Luncheon update - 8/24/21</a:t>
            </a:r>
          </a:p>
        </p:txBody>
      </p:sp>
    </p:spTree>
    <p:extLst>
      <p:ext uri="{BB962C8B-B14F-4D97-AF65-F5344CB8AC3E}">
        <p14:creationId xmlns:p14="http://schemas.microsoft.com/office/powerpoint/2010/main" val="27209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AC805-E00C-4FA5-B2E8-138A6037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FIMR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F396-7F72-45E3-961D-95E88EA43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 are not advocating for their own needs.  </a:t>
            </a:r>
          </a:p>
          <a:p>
            <a:r>
              <a:rPr lang="en-US" dirty="0"/>
              <a:t>Women don’t always recognize the signs of preterm labor or changes/decreases in baby’s movement.  When they do, they often delay acting on it.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Overarching trend: Women would benefit from increased support.  Concerns are minimized, often because women don’t want to be a burden.  Women should be encouraged to listen to their bodies and bring concerns forward, without delay.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9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FACB-CB52-4B3C-84A1-8E04E9DB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women’s advocacy skills.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0DACC-57B7-425E-8FD6-A98C85584F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hear: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95D28-137E-42A8-81DB-11E8DFC55C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“My doctor deserves a weekend, too.”</a:t>
            </a:r>
          </a:p>
          <a:p>
            <a:r>
              <a:rPr lang="en-US" dirty="0"/>
              <a:t>“It was after hours, so I just waited.”</a:t>
            </a:r>
          </a:p>
          <a:p>
            <a:r>
              <a:rPr lang="en-US" dirty="0"/>
              <a:t>“I called first thing when the office opened on Monday.”</a:t>
            </a:r>
          </a:p>
          <a:p>
            <a:r>
              <a:rPr lang="en-US" dirty="0"/>
              <a:t>“I didn’t want to be that annoying patient.”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6FC620-E4A2-48A2-9E0F-63FFE0259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 you can help: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032F1-1C0B-48E0-AFC1-853620A35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33883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“Your healthcare provider </a:t>
            </a:r>
            <a:r>
              <a:rPr lang="en-US" i="1" dirty="0"/>
              <a:t>wants</a:t>
            </a:r>
            <a:r>
              <a:rPr lang="en-US" dirty="0"/>
              <a:t> to hear from you if you think something is wrong.”</a:t>
            </a:r>
          </a:p>
          <a:p>
            <a:r>
              <a:rPr lang="en-US" dirty="0"/>
              <a:t>“It is better to check it out and find out everything is okay than to not get it checked out at all.” </a:t>
            </a:r>
          </a:p>
          <a:p>
            <a:r>
              <a:rPr lang="en-US" dirty="0"/>
              <a:t>“You are not bothering anyone!”</a:t>
            </a:r>
          </a:p>
          <a:p>
            <a:r>
              <a:rPr lang="en-US" dirty="0"/>
              <a:t>Include support people in education and conversation – it is often FOB, grandma or friend who convinces mom to seek help. </a:t>
            </a:r>
          </a:p>
        </p:txBody>
      </p:sp>
    </p:spTree>
    <p:extLst>
      <p:ext uri="{BB962C8B-B14F-4D97-AF65-F5344CB8AC3E}">
        <p14:creationId xmlns:p14="http://schemas.microsoft.com/office/powerpoint/2010/main" val="1422148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47BBB-F28B-42D9-B3F9-E6E91A67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040" y="973668"/>
            <a:ext cx="9511990" cy="706964"/>
          </a:xfrm>
        </p:spPr>
        <p:txBody>
          <a:bodyPr/>
          <a:lstStyle/>
          <a:p>
            <a:r>
              <a:rPr lang="en-US" sz="3200" dirty="0"/>
              <a:t>Encourage women to listen to their bodies.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B545C-4445-4CAF-920F-DB2E2291D5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hear: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B7273-7812-4488-8FD6-F186C554A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3276794"/>
          </a:xfrm>
        </p:spPr>
        <p:txBody>
          <a:bodyPr>
            <a:normAutofit/>
          </a:bodyPr>
          <a:lstStyle/>
          <a:p>
            <a:r>
              <a:rPr lang="en-US" dirty="0"/>
              <a:t>“I couldn’t have been in labor.  I was only 24 weeks along.”</a:t>
            </a:r>
          </a:p>
          <a:p>
            <a:r>
              <a:rPr lang="en-US" dirty="0"/>
              <a:t>“This was my first baby.  It felt just like I imagined labor would feel like, but it was too early.”</a:t>
            </a:r>
          </a:p>
          <a:p>
            <a:r>
              <a:rPr lang="en-US" dirty="0"/>
              <a:t>“I just didn’t feel right.  Something was off.” </a:t>
            </a:r>
          </a:p>
          <a:p>
            <a:r>
              <a:rPr lang="en-US" dirty="0"/>
              <a:t>“My baby wasn’t moving like normal, but I still felt some movement.”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E08129-3D8E-4937-8CDA-8BE390551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 you can help: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ED7C-1269-4F24-95DB-0E3860E68B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Educate about the signs and symptoms of preterm labor. </a:t>
            </a:r>
            <a:r>
              <a:rPr lang="en-US" dirty="0">
                <a:hlinkClick r:id="rId2"/>
              </a:rPr>
              <a:t>https://www.youtube.com/watch?v=lRgZ500Api8</a:t>
            </a:r>
            <a:r>
              <a:rPr lang="en-US" dirty="0"/>
              <a:t> </a:t>
            </a:r>
          </a:p>
          <a:p>
            <a:r>
              <a:rPr lang="en-US" dirty="0"/>
              <a:t>Pay attention to your baby’s movements and how your body feels; if something feels “off” – get it checked out.</a:t>
            </a:r>
          </a:p>
        </p:txBody>
      </p:sp>
    </p:spTree>
    <p:extLst>
      <p:ext uri="{BB962C8B-B14F-4D97-AF65-F5344CB8AC3E}">
        <p14:creationId xmlns:p14="http://schemas.microsoft.com/office/powerpoint/2010/main" val="203285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DAB2-F7BE-49BD-A18B-C008DB072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ALERT!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49A0-AC83-4207-9B60-70FA16316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We are seeing an increase in deaths related to Unsafe Sleep!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Please continue to educate and support infant caregivers so that we can reverse this trend!</a:t>
            </a:r>
          </a:p>
        </p:txBody>
      </p:sp>
    </p:spTree>
    <p:extLst>
      <p:ext uri="{BB962C8B-B14F-4D97-AF65-F5344CB8AC3E}">
        <p14:creationId xmlns:p14="http://schemas.microsoft.com/office/powerpoint/2010/main" val="2972993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377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Allen County Fetal Infant Mortality Review</vt:lpstr>
      <vt:lpstr>FIMR Trends</vt:lpstr>
      <vt:lpstr>Develop women’s advocacy skills.</vt:lpstr>
      <vt:lpstr>Encourage women to listen to their bodies.</vt:lpstr>
      <vt:lpstr>ALERT!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Allen County Fetal Infant Mortality Review</dc:title>
  <dc:creator>Erin Norton</dc:creator>
  <cp:lastModifiedBy>Erin Norton</cp:lastModifiedBy>
  <cp:revision>4</cp:revision>
  <dcterms:created xsi:type="dcterms:W3CDTF">2021-08-23T19:08:35Z</dcterms:created>
  <dcterms:modified xsi:type="dcterms:W3CDTF">2021-08-23T21:13:40Z</dcterms:modified>
</cp:coreProperties>
</file>