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1"/>
  </p:handoutMasterIdLst>
  <p:sldIdLst>
    <p:sldId id="256" r:id="rId2"/>
    <p:sldId id="257" r:id="rId3"/>
    <p:sldId id="259" r:id="rId4"/>
    <p:sldId id="261" r:id="rId5"/>
    <p:sldId id="267" r:id="rId6"/>
    <p:sldId id="262" r:id="rId7"/>
    <p:sldId id="270" r:id="rId8"/>
    <p:sldId id="264" r:id="rId9"/>
    <p:sldId id="269" r:id="rId1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6C3FC-E6E1-4D2A-8E21-54948773ECE5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57A1-B9AB-4A72-8C40-B613EC573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8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Domestic Violence in Immigrant and Refugee Communities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9CCB437-9E6C-A14B-B808-25A72E7D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262" y="2664110"/>
            <a:ext cx="2278416" cy="17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0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domestic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pattern of abusive behavior in any relationship that is used by one partner to gain or maintain control over another intimate partner </a:t>
            </a:r>
          </a:p>
          <a:p>
            <a:pPr lvl="1"/>
            <a:r>
              <a:rPr lang="en-US" dirty="0"/>
              <a:t>Physical Abuse (hitting, punching, cutting, etc.)</a:t>
            </a:r>
          </a:p>
          <a:p>
            <a:pPr lvl="1"/>
            <a:r>
              <a:rPr lang="en-US" dirty="0"/>
              <a:t>Sexual Abuse (sexual contact without consent)</a:t>
            </a:r>
          </a:p>
          <a:p>
            <a:pPr lvl="1"/>
            <a:r>
              <a:rPr lang="en-US" dirty="0"/>
              <a:t>Emotional Abuse (deflating self-esteem or self-worth)</a:t>
            </a:r>
          </a:p>
          <a:p>
            <a:pPr lvl="1"/>
            <a:r>
              <a:rPr lang="en-US" dirty="0"/>
              <a:t>Economic Abuse (Controlling finances) </a:t>
            </a:r>
          </a:p>
          <a:p>
            <a:pPr lvl="1"/>
            <a:r>
              <a:rPr lang="en-US" dirty="0"/>
              <a:t>Psychological Abuse (intimidation, threatening)</a:t>
            </a:r>
          </a:p>
          <a:p>
            <a:pPr lvl="2"/>
            <a:r>
              <a:rPr lang="en-US" dirty="0"/>
              <a:t>Threats (immigration) </a:t>
            </a:r>
          </a:p>
          <a:p>
            <a:pPr lvl="2"/>
            <a:r>
              <a:rPr lang="en-US" dirty="0"/>
              <a:t>Stalking (watching, harassing, making phone calls)</a:t>
            </a:r>
          </a:p>
          <a:p>
            <a:pPr lvl="3"/>
            <a:r>
              <a:rPr lang="en-US" dirty="0"/>
              <a:t>Cyberstalking </a:t>
            </a:r>
          </a:p>
        </p:txBody>
      </p:sp>
    </p:spTree>
    <p:extLst>
      <p:ext uri="{BB962C8B-B14F-4D97-AF65-F5344CB8AC3E}">
        <p14:creationId xmlns:p14="http://schemas.microsoft.com/office/powerpoint/2010/main" val="279452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and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9025" y="743989"/>
            <a:ext cx="3474720" cy="1891145"/>
          </a:xfrm>
        </p:spPr>
        <p:txBody>
          <a:bodyPr/>
          <a:lstStyle/>
          <a:p>
            <a:r>
              <a:rPr lang="en-US" dirty="0"/>
              <a:t>Domestic violence is about power and control </a:t>
            </a:r>
          </a:p>
          <a:p>
            <a:r>
              <a:rPr lang="en-US" dirty="0"/>
              <a:t>Complex and beyond physical abuse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1318817"/>
            <a:ext cx="5183622" cy="5070472"/>
          </a:xfrm>
        </p:spPr>
      </p:pic>
    </p:spTree>
    <p:extLst>
      <p:ext uri="{BB962C8B-B14F-4D97-AF65-F5344CB8AC3E}">
        <p14:creationId xmlns:p14="http://schemas.microsoft.com/office/powerpoint/2010/main" val="156860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6986" cy="4601183"/>
          </a:xfrm>
        </p:spPr>
        <p:txBody>
          <a:bodyPr/>
          <a:lstStyle/>
          <a:p>
            <a:r>
              <a:rPr lang="en-US" dirty="0"/>
              <a:t>Causes/Excuses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Pressures (gambling)</a:t>
            </a:r>
          </a:p>
          <a:p>
            <a:r>
              <a:rPr lang="en-US" dirty="0"/>
              <a:t>Drug &amp; Alcohol abuse</a:t>
            </a:r>
          </a:p>
          <a:p>
            <a:r>
              <a:rPr lang="en-US" dirty="0"/>
              <a:t>Generational Abuse</a:t>
            </a:r>
          </a:p>
          <a:p>
            <a:r>
              <a:rPr lang="en-US" dirty="0"/>
              <a:t>Typical and acceptance of “male” behavior</a:t>
            </a:r>
          </a:p>
          <a:p>
            <a:r>
              <a:rPr lang="en-US" dirty="0"/>
              <a:t>Culturally accepted behaviors</a:t>
            </a:r>
          </a:p>
          <a:p>
            <a:r>
              <a:rPr lang="en-US" dirty="0"/>
              <a:t>Cultural differences (within marriage)</a:t>
            </a:r>
          </a:p>
          <a:p>
            <a:r>
              <a:rPr lang="en-US" dirty="0"/>
              <a:t>Provocation from women experiencing the freedom of women’s rights </a:t>
            </a:r>
          </a:p>
          <a:p>
            <a:pPr lvl="1"/>
            <a:r>
              <a:rPr lang="en-US" dirty="0"/>
              <a:t>Pressure of immigrating or resettling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121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Concerns for Immigrants and Refugees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barriers</a:t>
            </a:r>
          </a:p>
          <a:p>
            <a:r>
              <a:rPr lang="en-US" dirty="0"/>
              <a:t>New laws or systems</a:t>
            </a:r>
          </a:p>
          <a:p>
            <a:pPr lvl="1"/>
            <a:r>
              <a:rPr lang="en-US" dirty="0"/>
              <a:t>Navigating the American legal system</a:t>
            </a:r>
          </a:p>
          <a:p>
            <a:r>
              <a:rPr lang="en-US" dirty="0"/>
              <a:t>Faith marriage vs. legal marriage</a:t>
            </a:r>
          </a:p>
          <a:p>
            <a:r>
              <a:rPr lang="en-US" dirty="0"/>
              <a:t>Culture</a:t>
            </a:r>
          </a:p>
          <a:p>
            <a:pPr lvl="1"/>
            <a:r>
              <a:rPr lang="en-US" dirty="0"/>
              <a:t>Family dynamics and gender roles</a:t>
            </a:r>
          </a:p>
          <a:p>
            <a:r>
              <a:rPr lang="en-US" dirty="0"/>
              <a:t>Immigration status </a:t>
            </a:r>
          </a:p>
        </p:txBody>
      </p:sp>
    </p:spTree>
    <p:extLst>
      <p:ext uri="{BB962C8B-B14F-4D97-AF65-F5344CB8AC3E}">
        <p14:creationId xmlns:p14="http://schemas.microsoft.com/office/powerpoint/2010/main" val="337047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injuries</a:t>
            </a:r>
          </a:p>
          <a:p>
            <a:r>
              <a:rPr lang="en-US" dirty="0"/>
              <a:t>Threats to safety, intimidation, or harassment</a:t>
            </a:r>
          </a:p>
          <a:p>
            <a:r>
              <a:rPr lang="en-US" dirty="0"/>
              <a:t>Current police involvement</a:t>
            </a:r>
          </a:p>
          <a:p>
            <a:r>
              <a:rPr lang="en-US" dirty="0"/>
              <a:t>Feelings of sadness or depression, low self-esteem</a:t>
            </a:r>
          </a:p>
          <a:p>
            <a:r>
              <a:rPr lang="en-US" dirty="0"/>
              <a:t>Difficulty concentrating</a:t>
            </a:r>
          </a:p>
          <a:p>
            <a:r>
              <a:rPr lang="en-US" dirty="0"/>
              <a:t>Denied access to money or resources</a:t>
            </a:r>
          </a:p>
          <a:p>
            <a:r>
              <a:rPr lang="en-US" dirty="0"/>
              <a:t>Problems with sleep </a:t>
            </a:r>
          </a:p>
          <a:p>
            <a:r>
              <a:rPr lang="en-US" dirty="0"/>
              <a:t>Nervous or withdrawn</a:t>
            </a:r>
          </a:p>
          <a:p>
            <a:r>
              <a:rPr lang="en-US" dirty="0"/>
              <a:t>Isolation from friends and family</a:t>
            </a:r>
          </a:p>
          <a:p>
            <a:r>
              <a:rPr lang="en-US" dirty="0"/>
              <a:t>Medical concerns (headaches, stomach problems, frequent visits to the hospital) </a:t>
            </a:r>
          </a:p>
          <a:p>
            <a:r>
              <a:rPr lang="en-US" dirty="0"/>
              <a:t>Eating disorders </a:t>
            </a:r>
          </a:p>
        </p:txBody>
      </p:sp>
    </p:spTree>
    <p:extLst>
      <p:ext uri="{BB962C8B-B14F-4D97-AF65-F5344CB8AC3E}">
        <p14:creationId xmlns:p14="http://schemas.microsoft.com/office/powerpoint/2010/main" val="10505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9786-640A-B247-95CE-1B2D5404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from Amani clients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6DCD-4658-F346-8FF8-0F99AF01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barriers to accessing services: 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Fear (deportation) </a:t>
            </a:r>
          </a:p>
          <a:p>
            <a:pPr lvl="1"/>
            <a:r>
              <a:rPr lang="en-US" dirty="0"/>
              <a:t>Unsure how to navigate systems in the United States </a:t>
            </a:r>
          </a:p>
          <a:p>
            <a:pPr lvl="1"/>
            <a:r>
              <a:rPr lang="en-US" dirty="0"/>
              <a:t>First contact outside of abusive relationship does not always know of resources that may assist </a:t>
            </a:r>
          </a:p>
        </p:txBody>
      </p:sp>
    </p:spTree>
    <p:extLst>
      <p:ext uri="{BB962C8B-B14F-4D97-AF65-F5344CB8AC3E}">
        <p14:creationId xmlns:p14="http://schemas.microsoft.com/office/powerpoint/2010/main" val="427747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F848-205D-E349-9866-858CC0ED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7" y="878648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Connect to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89EB7-36D2-E245-9400-0B186AE08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750" y="2169354"/>
            <a:ext cx="4715850" cy="38099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Visit our website amanifamilyservices.org and click “Connect For Help”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Call 260-484-1414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Natalie Borjas, Prevention Coordinator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Melissa Singh, Associate Family Justice Director</a:t>
            </a:r>
          </a:p>
          <a:p>
            <a:r>
              <a:rPr lang="en-US" sz="2400" dirty="0">
                <a:solidFill>
                  <a:schemeClr val="tx1"/>
                </a:solidFill>
              </a:rPr>
              <a:t>nborjas@amanifamilyservices.org</a:t>
            </a:r>
          </a:p>
          <a:p>
            <a:r>
              <a:rPr lang="en-US" sz="2400" dirty="0">
                <a:solidFill>
                  <a:schemeClr val="tx1"/>
                </a:solidFill>
              </a:rPr>
              <a:t>msingh@amanifamilyservices.org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36" y="306047"/>
            <a:ext cx="5318796" cy="29918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88" y="3517554"/>
            <a:ext cx="5374741" cy="30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5732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303</TotalTime>
  <Words>322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 2</vt:lpstr>
      <vt:lpstr>Frame</vt:lpstr>
      <vt:lpstr>Domestic Violence in Immigrant and Refugee Communities </vt:lpstr>
      <vt:lpstr>What is domestic violence?</vt:lpstr>
      <vt:lpstr>Power and Control </vt:lpstr>
      <vt:lpstr>Causes/Excuses</vt:lpstr>
      <vt:lpstr>Specific Concerns for Immigrants and Refugees</vt:lpstr>
      <vt:lpstr>Indicators </vt:lpstr>
      <vt:lpstr>Words from Amani clients </vt:lpstr>
      <vt:lpstr>Connect to Services 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Violence in Immigrant and Refugee Communities</dc:title>
  <dc:creator>Melissa Singh</dc:creator>
  <cp:lastModifiedBy>Tanveer  Singh</cp:lastModifiedBy>
  <cp:revision>18</cp:revision>
  <cp:lastPrinted>2021-06-09T15:04:21Z</cp:lastPrinted>
  <dcterms:created xsi:type="dcterms:W3CDTF">2021-06-08T18:52:11Z</dcterms:created>
  <dcterms:modified xsi:type="dcterms:W3CDTF">2022-01-18T15:46:10Z</dcterms:modified>
</cp:coreProperties>
</file>