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9" Type="http://schemas.openxmlformats.org/officeDocument/2006/relationships/image" Target="../media/image145.png"/><Relationship Id="rId10" Type="http://schemas.openxmlformats.org/officeDocument/2006/relationships/image" Target="../media/image146.png"/><Relationship Id="rId11" Type="http://schemas.openxmlformats.org/officeDocument/2006/relationships/image" Target="../media/image147.png"/><Relationship Id="rId12" Type="http://schemas.openxmlformats.org/officeDocument/2006/relationships/image" Target="../media/image148.png"/><Relationship Id="rId13" Type="http://schemas.openxmlformats.org/officeDocument/2006/relationships/image" Target="../media/image149.png"/><Relationship Id="rId14" Type="http://schemas.openxmlformats.org/officeDocument/2006/relationships/image" Target="../media/image150.png"/><Relationship Id="rId15" Type="http://schemas.openxmlformats.org/officeDocument/2006/relationships/image" Target="../media/image151.png"/><Relationship Id="rId16" Type="http://schemas.openxmlformats.org/officeDocument/2006/relationships/image" Target="../media/image152.png"/><Relationship Id="rId17" Type="http://schemas.openxmlformats.org/officeDocument/2006/relationships/image" Target="../media/image15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png"/><Relationship Id="rId10" Type="http://schemas.openxmlformats.org/officeDocument/2006/relationships/image" Target="../media/image172.png"/><Relationship Id="rId11" Type="http://schemas.openxmlformats.org/officeDocument/2006/relationships/image" Target="../media/image173.png"/><Relationship Id="rId12" Type="http://schemas.openxmlformats.org/officeDocument/2006/relationships/image" Target="../media/image174.png"/><Relationship Id="rId13" Type="http://schemas.openxmlformats.org/officeDocument/2006/relationships/image" Target="../media/image175.png"/><Relationship Id="rId14" Type="http://schemas.openxmlformats.org/officeDocument/2006/relationships/image" Target="../media/image176.png"/><Relationship Id="rId15" Type="http://schemas.openxmlformats.org/officeDocument/2006/relationships/image" Target="../media/image177.png"/><Relationship Id="rId16" Type="http://schemas.openxmlformats.org/officeDocument/2006/relationships/image" Target="../media/image178.png"/><Relationship Id="rId17" Type="http://schemas.openxmlformats.org/officeDocument/2006/relationships/image" Target="../media/image179.png"/><Relationship Id="rId18" Type="http://schemas.openxmlformats.org/officeDocument/2006/relationships/image" Target="../media/image180.png"/><Relationship Id="rId19" Type="http://schemas.openxmlformats.org/officeDocument/2006/relationships/image" Target="../media/image181.png"/><Relationship Id="rId20" Type="http://schemas.openxmlformats.org/officeDocument/2006/relationships/image" Target="../media/image182.png"/><Relationship Id="rId21" Type="http://schemas.openxmlformats.org/officeDocument/2006/relationships/image" Target="../media/image183.png"/><Relationship Id="rId22" Type="http://schemas.openxmlformats.org/officeDocument/2006/relationships/image" Target="../media/image184.png"/><Relationship Id="rId23" Type="http://schemas.openxmlformats.org/officeDocument/2006/relationships/image" Target="../media/image18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92.png"/><Relationship Id="rId9" Type="http://schemas.openxmlformats.org/officeDocument/2006/relationships/image" Target="../media/image193.png"/><Relationship Id="rId10" Type="http://schemas.openxmlformats.org/officeDocument/2006/relationships/image" Target="../media/image194.png"/><Relationship Id="rId11" Type="http://schemas.openxmlformats.org/officeDocument/2006/relationships/image" Target="../media/image195.png"/><Relationship Id="rId12" Type="http://schemas.openxmlformats.org/officeDocument/2006/relationships/image" Target="../media/image196.png"/><Relationship Id="rId13" Type="http://schemas.openxmlformats.org/officeDocument/2006/relationships/image" Target="../media/image197.png"/><Relationship Id="rId14" Type="http://schemas.openxmlformats.org/officeDocument/2006/relationships/image" Target="../media/image198.png"/><Relationship Id="rId15" Type="http://schemas.openxmlformats.org/officeDocument/2006/relationships/image" Target="../media/image199.png"/><Relationship Id="rId16" Type="http://schemas.openxmlformats.org/officeDocument/2006/relationships/image" Target="../media/image200.png"/><Relationship Id="rId17" Type="http://schemas.openxmlformats.org/officeDocument/2006/relationships/image" Target="../media/image201.png"/><Relationship Id="rId18" Type="http://schemas.openxmlformats.org/officeDocument/2006/relationships/image" Target="../media/image202.png"/><Relationship Id="rId19" Type="http://schemas.openxmlformats.org/officeDocument/2006/relationships/image" Target="../media/image203.png"/><Relationship Id="rId20" Type="http://schemas.openxmlformats.org/officeDocument/2006/relationships/image" Target="../media/image204.png"/><Relationship Id="rId21" Type="http://schemas.openxmlformats.org/officeDocument/2006/relationships/image" Target="../media/image205.png"/><Relationship Id="rId22" Type="http://schemas.openxmlformats.org/officeDocument/2006/relationships/image" Target="../media/image20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7.png"/><Relationship Id="rId3" Type="http://schemas.openxmlformats.org/officeDocument/2006/relationships/image" Target="../media/image208.png"/><Relationship Id="rId4" Type="http://schemas.openxmlformats.org/officeDocument/2006/relationships/image" Target="../media/image209.png"/><Relationship Id="rId5" Type="http://schemas.openxmlformats.org/officeDocument/2006/relationships/image" Target="../media/image210.png"/><Relationship Id="rId6" Type="http://schemas.openxmlformats.org/officeDocument/2006/relationships/image" Target="../media/image211.png"/><Relationship Id="rId7" Type="http://schemas.openxmlformats.org/officeDocument/2006/relationships/image" Target="../media/image212.png"/><Relationship Id="rId8" Type="http://schemas.openxmlformats.org/officeDocument/2006/relationships/image" Target="../media/image21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24" Type="http://schemas.openxmlformats.org/officeDocument/2006/relationships/image" Target="../media/image68.png"/><Relationship Id="rId25" Type="http://schemas.openxmlformats.org/officeDocument/2006/relationships/image" Target="../media/image69.png"/><Relationship Id="rId26" Type="http://schemas.openxmlformats.org/officeDocument/2006/relationships/image" Target="../media/image70.png"/><Relationship Id="rId27" Type="http://schemas.openxmlformats.org/officeDocument/2006/relationships/image" Target="../media/image71.png"/><Relationship Id="rId28" Type="http://schemas.openxmlformats.org/officeDocument/2006/relationships/image" Target="../media/image72.png"/><Relationship Id="rId29" Type="http://schemas.openxmlformats.org/officeDocument/2006/relationships/image" Target="../media/image73.png"/><Relationship Id="rId30" Type="http://schemas.openxmlformats.org/officeDocument/2006/relationships/image" Target="../media/image7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Relationship Id="rId14" Type="http://schemas.openxmlformats.org/officeDocument/2006/relationships/image" Target="../media/image87.png"/><Relationship Id="rId15" Type="http://schemas.openxmlformats.org/officeDocument/2006/relationships/image" Target="../media/image8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5" Type="http://schemas.openxmlformats.org/officeDocument/2006/relationships/image" Target="../media/image102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105.png"/><Relationship Id="rId19" Type="http://schemas.openxmlformats.org/officeDocument/2006/relationships/image" Target="../media/image10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image" Target="../media/image120.png"/><Relationship Id="rId16" Type="http://schemas.openxmlformats.org/officeDocument/2006/relationships/image" Target="../media/image121.png"/><Relationship Id="rId17" Type="http://schemas.openxmlformats.org/officeDocument/2006/relationships/image" Target="../media/image122.png"/><Relationship Id="rId18" Type="http://schemas.openxmlformats.org/officeDocument/2006/relationships/image" Target="../media/image123.png"/><Relationship Id="rId19" Type="http://schemas.openxmlformats.org/officeDocument/2006/relationships/image" Target="../media/image1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1496" y="867740"/>
            <a:ext cx="10233025" cy="86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98064" y="1912620"/>
            <a:ext cx="6705600" cy="2202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91400" y="4343400"/>
            <a:ext cx="2674620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37232" y="5517794"/>
            <a:ext cx="3664712" cy="3459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37232" y="5883249"/>
            <a:ext cx="249936" cy="346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62200" y="5883249"/>
            <a:ext cx="182880" cy="346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53639" y="5883249"/>
            <a:ext cx="652272" cy="3462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42844" y="5883249"/>
            <a:ext cx="182880" cy="346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34283" y="5883249"/>
            <a:ext cx="652271" cy="346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23488" y="5883249"/>
            <a:ext cx="182879" cy="346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15182" y="5883249"/>
            <a:ext cx="2057400" cy="346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5094" y="687908"/>
            <a:ext cx="6116828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8544" y="1848866"/>
            <a:ext cx="8238617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8544" y="2359101"/>
            <a:ext cx="9790430" cy="402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8544" y="2743835"/>
            <a:ext cx="5780024" cy="402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6939" y="1726205"/>
            <a:ext cx="149860" cy="194119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8544" y="3254375"/>
            <a:ext cx="2884170" cy="402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4713" y="386461"/>
            <a:ext cx="6117082" cy="63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61436" y="989660"/>
            <a:ext cx="6719189" cy="634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8544" y="1848866"/>
            <a:ext cx="3723132" cy="40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8544" y="2359101"/>
            <a:ext cx="10247630" cy="402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8544" y="2743835"/>
            <a:ext cx="1227912" cy="402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8544" y="3254375"/>
            <a:ext cx="3348354" cy="402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54703" y="3254375"/>
            <a:ext cx="213360" cy="402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1383" y="3254375"/>
            <a:ext cx="3579876" cy="402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8544" y="3766439"/>
            <a:ext cx="9767570" cy="4023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8544" y="4150182"/>
            <a:ext cx="713232" cy="4026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93417" y="4150182"/>
            <a:ext cx="213360" cy="4026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00098" y="4150182"/>
            <a:ext cx="1226820" cy="4026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8544" y="4661280"/>
            <a:ext cx="3021457" cy="4023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0946" y="4661280"/>
            <a:ext cx="213360" cy="4023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27627" y="4661280"/>
            <a:ext cx="5891022" cy="4023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16939" y="1726205"/>
            <a:ext cx="149860" cy="385889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58544" y="5171821"/>
            <a:ext cx="2884170" cy="4023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3257" y="687908"/>
            <a:ext cx="8077581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8544" y="1848866"/>
            <a:ext cx="9784969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8544" y="2232990"/>
            <a:ext cx="5891022" cy="402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98513" y="2232990"/>
            <a:ext cx="213359" cy="402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05193" y="2232990"/>
            <a:ext cx="4340860" cy="402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8544" y="2617342"/>
            <a:ext cx="4965573" cy="402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16939" y="1810257"/>
            <a:ext cx="149860" cy="1731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8544" y="3127882"/>
            <a:ext cx="3507104" cy="402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2382" y="613867"/>
            <a:ext cx="4163694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46250" y="1410080"/>
          <a:ext cx="8576310" cy="526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2983"/>
                <a:gridCol w="1618107"/>
                <a:gridCol w="3646169"/>
              </a:tblGrid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Planning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HIP &amp; Hoosier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Healthwise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62230">
                        <a:lnSpc>
                          <a:spcPts val="1705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Pelvic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breast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examinations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705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05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62230">
                        <a:lnSpc>
                          <a:spcPts val="181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HIV &amp;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STD testing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Sexually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transmitted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infections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(STI)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62230">
                        <a:lnSpc>
                          <a:spcPts val="181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Initial diagnosis and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treatment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2230" marR="172085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sexually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transmitted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diseases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(STDs) 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sexually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transmitted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infections  (STIs)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62230">
                        <a:lnSpc>
                          <a:spcPts val="181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Screening, testing,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counseling,</a:t>
                      </a:r>
                      <a:r>
                        <a:rPr dirty="0" sz="16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referral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members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600" spc="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human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immunodeficiency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virus</a:t>
                      </a:r>
                      <a:r>
                        <a:rPr dirty="0" sz="16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(HIV)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Ongoing follow-up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STDs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600" spc="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STIs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2230" marR="346710">
                        <a:lnSpc>
                          <a:spcPct val="107000"/>
                        </a:lnSpc>
                        <a:spcBef>
                          <a:spcPts val="1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visits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 treatment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chronic  STDs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6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Long Acting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Reversible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Contraceptives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-LARCs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oral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contraceptives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sterilization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Opioid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Treatment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Hysterectomy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Medically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necessary,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not 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6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sterilization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9085" y="687908"/>
            <a:ext cx="9287510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94789" y="1684401"/>
          <a:ext cx="9208770" cy="470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3150"/>
                <a:gridCol w="3036569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5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HIP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MAMA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Hoosier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Healthwise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2230">
                        <a:lnSpc>
                          <a:spcPts val="171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Prenatal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tests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screenings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7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Screenings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treatment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hypertension, diabetes,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1600" spc="1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cholesterol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Prescription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Drugs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X no 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copay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when</a:t>
                      </a:r>
                      <a:r>
                        <a:rPr dirty="0" sz="16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pregnant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Labor &amp;</a:t>
                      </a:r>
                      <a:r>
                        <a:rPr dirty="0" sz="16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Delivery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Lab</a:t>
                      </a:r>
                      <a:r>
                        <a:rPr dirty="0" sz="16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16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Prenatal</a:t>
                      </a:r>
                      <a:r>
                        <a:rPr dirty="0" sz="1600" spc="-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vitamins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Ultrasounds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Must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be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medically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necessary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Genetic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counseling,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chronic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villus sampling,</a:t>
                      </a:r>
                      <a:r>
                        <a:rPr dirty="0" sz="1600" spc="1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amniocentesis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Infant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parenting</a:t>
                      </a:r>
                      <a:r>
                        <a:rPr dirty="0" sz="16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classes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Case</a:t>
                      </a:r>
                      <a:r>
                        <a:rPr dirty="0" sz="16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management,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Substance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abuse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treatment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Prenatal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r>
                        <a:rPr dirty="0" sz="16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visits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Doula</a:t>
                      </a:r>
                      <a:r>
                        <a:rPr dirty="0" sz="16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Licensed Birth</a:t>
                      </a:r>
                      <a:r>
                        <a:rPr dirty="0" sz="16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r>
                        <a:rPr dirty="0" sz="16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birth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Early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elective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deliveries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760" y="687908"/>
            <a:ext cx="9132696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94814" y="2256789"/>
          <a:ext cx="8808720" cy="291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6350"/>
                <a:gridCol w="3703319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HIP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MAMA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Hoosier</a:t>
                      </a:r>
                      <a:r>
                        <a:rPr dirty="0" sz="16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Healthwise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62230">
                        <a:lnSpc>
                          <a:spcPts val="171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Screenings for postpartum</a:t>
                      </a:r>
                      <a:r>
                        <a:rPr dirty="0" sz="1600" spc="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depression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Postpartum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visits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Breastfeeding education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Postpartum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visits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doctor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Electric and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manual breast</a:t>
                      </a:r>
                      <a:r>
                        <a:rPr dirty="0" sz="1600" spc="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pump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62230">
                        <a:lnSpc>
                          <a:spcPts val="1814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Lactation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consultant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based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6052" y="620522"/>
            <a:ext cx="7570724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07153" y="1784857"/>
            <a:ext cx="3590163" cy="531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2709" y="2307285"/>
            <a:ext cx="5037582" cy="475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5802" y="3406775"/>
            <a:ext cx="754379" cy="531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98721" y="3406775"/>
            <a:ext cx="283463" cy="531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0453" y="3406775"/>
            <a:ext cx="1283843" cy="531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10302" y="3406775"/>
            <a:ext cx="3703828" cy="531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29885" y="3929202"/>
            <a:ext cx="341375" cy="475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00573" y="3929202"/>
            <a:ext cx="252984" cy="475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27065" y="3929202"/>
            <a:ext cx="896518" cy="4757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99403" y="3929202"/>
            <a:ext cx="252984" cy="475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25896" y="3929202"/>
            <a:ext cx="896111" cy="4757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97980" y="3929202"/>
            <a:ext cx="252983" cy="475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24471" y="3929202"/>
            <a:ext cx="1120140" cy="4757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57804" y="5030089"/>
            <a:ext cx="1204341" cy="5318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21353" y="5030089"/>
            <a:ext cx="283463" cy="5318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63085" y="5030089"/>
            <a:ext cx="3238500" cy="5318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99147" y="5030089"/>
            <a:ext cx="283464" cy="5318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40880" y="5030089"/>
            <a:ext cx="2592451" cy="5318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77970" y="5552541"/>
            <a:ext cx="3783964" cy="4757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62671" y="5552541"/>
            <a:ext cx="252983" cy="4757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789418" y="5552541"/>
            <a:ext cx="1042416" cy="4757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0582" y="687908"/>
            <a:ext cx="5158104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37029" y="1784857"/>
            <a:ext cx="3688842" cy="531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42770" y="2388057"/>
            <a:ext cx="3207131" cy="375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39494" y="2842895"/>
            <a:ext cx="2156841" cy="315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9461" y="2842895"/>
            <a:ext cx="167639" cy="31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3282" y="2842895"/>
            <a:ext cx="1667890" cy="315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7532" y="3239135"/>
            <a:ext cx="5208778" cy="315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04898" y="4041978"/>
            <a:ext cx="2734437" cy="5321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02561" y="4644516"/>
            <a:ext cx="3480054" cy="3749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39494" y="5100192"/>
            <a:ext cx="2156841" cy="3154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69461" y="5100192"/>
            <a:ext cx="167639" cy="3154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53282" y="5100192"/>
            <a:ext cx="1667890" cy="3154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7280" y="5494934"/>
            <a:ext cx="4665218" cy="3157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08825" y="3196717"/>
            <a:ext cx="3515740" cy="5318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30060" y="3799916"/>
            <a:ext cx="3368548" cy="3752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52178" y="3799916"/>
            <a:ext cx="1794255" cy="3752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04608" y="4254753"/>
            <a:ext cx="890625" cy="3154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46796" y="4254753"/>
            <a:ext cx="1405127" cy="3154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934957" y="4254753"/>
            <a:ext cx="167640" cy="3154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018778" y="4254753"/>
            <a:ext cx="1726564" cy="3154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75196" y="4650994"/>
            <a:ext cx="5099304" cy="3154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8570" y="658952"/>
            <a:ext cx="2349880" cy="690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8544" y="1844294"/>
            <a:ext cx="9306560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8544" y="2282901"/>
            <a:ext cx="1488186" cy="462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8544" y="2850514"/>
            <a:ext cx="8730869" cy="461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8544" y="3289427"/>
            <a:ext cx="4219321" cy="461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16939" y="1801114"/>
            <a:ext cx="168275" cy="2524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8544" y="3854526"/>
            <a:ext cx="10164826" cy="462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8544" y="4293996"/>
            <a:ext cx="8535289" cy="4617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3901" y="687908"/>
            <a:ext cx="6903466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8544" y="1841245"/>
            <a:ext cx="4200906" cy="518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68519" y="1841245"/>
            <a:ext cx="5775833" cy="518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8544" y="2334717"/>
            <a:ext cx="10332339" cy="518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8544" y="2829179"/>
            <a:ext cx="1723136" cy="518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16939" y="1795017"/>
            <a:ext cx="186055" cy="2182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8544" y="3449446"/>
            <a:ext cx="3877564" cy="518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51527" y="3449446"/>
            <a:ext cx="5209032" cy="518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8544" y="3942918"/>
            <a:ext cx="8322056" cy="5184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8544" y="4437253"/>
            <a:ext cx="8142478" cy="518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11742" y="4437253"/>
            <a:ext cx="243840" cy="518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274" y="687908"/>
            <a:ext cx="9601962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44022" y="687908"/>
            <a:ext cx="338327" cy="634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13186" y="687908"/>
            <a:ext cx="938783" cy="634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8544" y="1841245"/>
            <a:ext cx="944880" cy="518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67154" y="1841245"/>
            <a:ext cx="277368" cy="518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05838" y="1841245"/>
            <a:ext cx="8573896" cy="518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8544" y="2334717"/>
            <a:ext cx="2018411" cy="5184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8544" y="2955670"/>
            <a:ext cx="944880" cy="518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67154" y="2955670"/>
            <a:ext cx="277368" cy="518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05838" y="2955670"/>
            <a:ext cx="8791956" cy="518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58544" y="3449446"/>
            <a:ext cx="2202815" cy="518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16939" y="1795017"/>
            <a:ext cx="186055" cy="2804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8544" y="4071492"/>
            <a:ext cx="8525637" cy="518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58544" y="4565269"/>
            <a:ext cx="9245346" cy="518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8544" y="5059045"/>
            <a:ext cx="3973576" cy="5181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42966" y="5059045"/>
            <a:ext cx="2927858" cy="5181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78801" y="5059045"/>
            <a:ext cx="277368" cy="5181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17484" y="5059045"/>
            <a:ext cx="3653917" cy="5181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58544" y="5552541"/>
            <a:ext cx="4084701" cy="5184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39" y="721817"/>
            <a:ext cx="9706737" cy="57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6939" y="1795017"/>
            <a:ext cx="1860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8544" y="1841245"/>
            <a:ext cx="10057130" cy="518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8544" y="2334717"/>
            <a:ext cx="9548495" cy="518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8544" y="2829179"/>
            <a:ext cx="10127742" cy="518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8544" y="3322954"/>
            <a:ext cx="1940814" cy="518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83661" y="3322954"/>
            <a:ext cx="243839" cy="518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39" y="687908"/>
            <a:ext cx="8063738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9639" y="1781810"/>
            <a:ext cx="1525905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8544" y="2164333"/>
            <a:ext cx="4745990" cy="345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6939" y="2128773"/>
            <a:ext cx="132715" cy="775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8544" y="2548077"/>
            <a:ext cx="4793234" cy="346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8544" y="2804795"/>
            <a:ext cx="4079494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8544" y="3060826"/>
            <a:ext cx="4470654" cy="3459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8544" y="3316859"/>
            <a:ext cx="4180840" cy="3459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8544" y="3572890"/>
            <a:ext cx="1730756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16939" y="3919550"/>
            <a:ext cx="1327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8544" y="3955364"/>
            <a:ext cx="4131055" cy="346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58544" y="4211701"/>
            <a:ext cx="3580003" cy="3459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8544" y="4594225"/>
            <a:ext cx="2993771" cy="345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16939" y="4540377"/>
            <a:ext cx="132715" cy="79375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58544" y="4978272"/>
            <a:ext cx="2976753" cy="3459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64528" y="1781810"/>
            <a:ext cx="3433317" cy="3459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93128" y="2164333"/>
            <a:ext cx="2137791" cy="3459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251828" y="2128773"/>
            <a:ext cx="132715" cy="775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93128" y="2548077"/>
            <a:ext cx="3602228" cy="3462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971278" y="2548077"/>
            <a:ext cx="1118527" cy="3462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93128" y="2804795"/>
            <a:ext cx="1524000" cy="3459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93128" y="3187319"/>
            <a:ext cx="2420747" cy="3459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779509" y="3187319"/>
            <a:ext cx="2514980" cy="3459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251828" y="3151758"/>
            <a:ext cx="132715" cy="774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93128" y="3569842"/>
            <a:ext cx="4551045" cy="3459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93128" y="3825875"/>
            <a:ext cx="611631" cy="3459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251828" y="4174616"/>
            <a:ext cx="1327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93128" y="4210177"/>
            <a:ext cx="4719701" cy="3459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088623" y="4210177"/>
            <a:ext cx="182879" cy="3459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493128" y="4466209"/>
            <a:ext cx="1191336" cy="3459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251828" y="4813172"/>
            <a:ext cx="1327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93128" y="4848733"/>
            <a:ext cx="773582" cy="3459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137781" y="4848733"/>
            <a:ext cx="3686302" cy="3459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493128" y="5104765"/>
            <a:ext cx="1412240" cy="3459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64144" y="5104765"/>
            <a:ext cx="2744851" cy="3459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493128" y="5360822"/>
            <a:ext cx="3749167" cy="34594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4133" y="386461"/>
            <a:ext cx="6205474" cy="63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66617" y="989660"/>
            <a:ext cx="6139433" cy="634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8544" y="1851914"/>
            <a:ext cx="850391" cy="345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67154" y="1851914"/>
            <a:ext cx="182880" cy="345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58594" y="1851914"/>
            <a:ext cx="9045067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8544" y="2181098"/>
            <a:ext cx="1316736" cy="3459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8544" y="2636469"/>
            <a:ext cx="8560054" cy="3462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8544" y="3094354"/>
            <a:ext cx="9171432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8544" y="3423539"/>
            <a:ext cx="1925066" cy="345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8544" y="3879215"/>
            <a:ext cx="6872478" cy="3459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58544" y="4335145"/>
            <a:ext cx="6552692" cy="345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58544" y="4792345"/>
            <a:ext cx="5600573" cy="3459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8544" y="5248046"/>
            <a:ext cx="6673596" cy="3459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16939" y="1816354"/>
            <a:ext cx="132715" cy="424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58544" y="5703417"/>
            <a:ext cx="2467737" cy="3462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3445" y="687908"/>
            <a:ext cx="6209283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33842" y="687908"/>
            <a:ext cx="338327" cy="634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03006" y="687908"/>
            <a:ext cx="2072004" cy="634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8544" y="1815338"/>
            <a:ext cx="1307211" cy="345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35022" y="1815338"/>
            <a:ext cx="182880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26461" y="1815338"/>
            <a:ext cx="3271647" cy="3459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8544" y="2234438"/>
            <a:ext cx="9972548" cy="345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8544" y="2526741"/>
            <a:ext cx="2314829" cy="346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8544" y="2948051"/>
            <a:ext cx="6552692" cy="345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8544" y="3367151"/>
            <a:ext cx="5586476" cy="3459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58544" y="3786251"/>
            <a:ext cx="6673596" cy="345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58544" y="4207128"/>
            <a:ext cx="5321681" cy="3459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15694" y="4562221"/>
            <a:ext cx="3992117" cy="3459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70271" y="4562221"/>
            <a:ext cx="1156055" cy="3459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8544" y="4982845"/>
            <a:ext cx="8647303" cy="3459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16939" y="1726438"/>
            <a:ext cx="589915" cy="403161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400">
                <a:solidFill>
                  <a:srgbClr val="00AFE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400">
                <a:solidFill>
                  <a:srgbClr val="00AFE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40"/>
              </a:lnSpc>
              <a:spcBef>
                <a:spcPts val="43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ts val="2840"/>
              </a:lnSpc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58544" y="5401970"/>
            <a:ext cx="9406001" cy="3459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8544" y="5694273"/>
            <a:ext cx="2891917" cy="3462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563356" y="3322320"/>
            <a:ext cx="2790444" cy="13578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8785" y="687908"/>
            <a:ext cx="6493891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8544" y="1815338"/>
            <a:ext cx="3932428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50586" y="1815338"/>
            <a:ext cx="182879" cy="345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42027" y="1815338"/>
            <a:ext cx="1649729" cy="345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8544" y="2234438"/>
            <a:ext cx="9972548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8544" y="2526741"/>
            <a:ext cx="2314829" cy="346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8544" y="2948051"/>
            <a:ext cx="6552692" cy="345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27124" y="3367151"/>
            <a:ext cx="5600573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8544" y="3786251"/>
            <a:ext cx="6673596" cy="345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8544" y="4207128"/>
            <a:ext cx="5321681" cy="3459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15694" y="4562221"/>
            <a:ext cx="3992117" cy="345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70271" y="4562221"/>
            <a:ext cx="1156055" cy="3459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8544" y="4982845"/>
            <a:ext cx="8647303" cy="3459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16939" y="1726438"/>
            <a:ext cx="589915" cy="403161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40"/>
              </a:lnSpc>
              <a:spcBef>
                <a:spcPts val="43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ts val="2840"/>
              </a:lnSpc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58544" y="5401970"/>
            <a:ext cx="763904" cy="3459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69617" y="5401970"/>
            <a:ext cx="8793226" cy="3459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58544" y="5694273"/>
            <a:ext cx="2212467" cy="3462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32657" y="5694273"/>
            <a:ext cx="783335" cy="3462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041892" y="3282696"/>
            <a:ext cx="2311907" cy="12908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9326" y="687908"/>
            <a:ext cx="3919601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8544" y="1848866"/>
            <a:ext cx="10165588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8544" y="2359101"/>
            <a:ext cx="2854071" cy="402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8544" y="2870326"/>
            <a:ext cx="3545204" cy="402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8544" y="3382390"/>
            <a:ext cx="7431151" cy="402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8544" y="3892626"/>
            <a:ext cx="8770366" cy="402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8544" y="4403725"/>
            <a:ext cx="4159377" cy="402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16939" y="1726205"/>
            <a:ext cx="149860" cy="3602990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58544" y="4915789"/>
            <a:ext cx="2884170" cy="402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Amanda Chappell</dc:creator>
  <dc:title>Covering Kids and Families of</dc:title>
  <dcterms:created xsi:type="dcterms:W3CDTF">2019-11-20T15:39:30Z</dcterms:created>
  <dcterms:modified xsi:type="dcterms:W3CDTF">2019-11-20T15:39:30Z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2019-11-20T00:00:00Z</vt:filetime>
  </property>
</Properties>
</file>