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5"/>
  </p:notesMasterIdLst>
  <p:sldIdLst>
    <p:sldId id="256" r:id="rId5"/>
    <p:sldId id="258" r:id="rId6"/>
    <p:sldId id="262" r:id="rId7"/>
    <p:sldId id="301" r:id="rId8"/>
    <p:sldId id="302" r:id="rId9"/>
    <p:sldId id="303" r:id="rId10"/>
    <p:sldId id="304" r:id="rId11"/>
    <p:sldId id="305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EC267-F542-4E88-A996-F40D3C2A1A76}" v="1" dt="2023-11-21T19:39:59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5934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e Nihart" userId="fbe7ae04-e67f-41db-8318-d1b4b7079f32" providerId="ADAL" clId="{0CCEC267-F542-4E88-A996-F40D3C2A1A76}"/>
    <pc:docChg chg="custSel addSld delSld modSld sldOrd">
      <pc:chgData name="Britte Nihart" userId="fbe7ae04-e67f-41db-8318-d1b4b7079f32" providerId="ADAL" clId="{0CCEC267-F542-4E88-A996-F40D3C2A1A76}" dt="2023-11-21T20:17:50.768" v="1364" actId="6549"/>
      <pc:docMkLst>
        <pc:docMk/>
      </pc:docMkLst>
      <pc:sldChg chg="addSp delSp modSp mod">
        <pc:chgData name="Britte Nihart" userId="fbe7ae04-e67f-41db-8318-d1b4b7079f32" providerId="ADAL" clId="{0CCEC267-F542-4E88-A996-F40D3C2A1A76}" dt="2023-11-21T20:17:50.768" v="1364" actId="6549"/>
        <pc:sldMkLst>
          <pc:docMk/>
          <pc:sldMk cId="2563119616" sldId="265"/>
        </pc:sldMkLst>
        <pc:spChg chg="mod">
          <ac:chgData name="Britte Nihart" userId="fbe7ae04-e67f-41db-8318-d1b4b7079f32" providerId="ADAL" clId="{0CCEC267-F542-4E88-A996-F40D3C2A1A76}" dt="2023-11-21T19:24:16.482" v="62" actId="20577"/>
          <ac:spMkLst>
            <pc:docMk/>
            <pc:sldMk cId="2563119616" sldId="265"/>
            <ac:spMk id="2" creationId="{19256B7E-1633-44AB-8584-82DF5B726834}"/>
          </ac:spMkLst>
        </pc:spChg>
        <pc:spChg chg="del">
          <ac:chgData name="Britte Nihart" userId="fbe7ae04-e67f-41db-8318-d1b4b7079f32" providerId="ADAL" clId="{0CCEC267-F542-4E88-A996-F40D3C2A1A76}" dt="2023-11-21T19:36:59.863" v="290" actId="21"/>
          <ac:spMkLst>
            <pc:docMk/>
            <pc:sldMk cId="2563119616" sldId="265"/>
            <ac:spMk id="3" creationId="{EFB90AB4-D228-4548-B072-726498212362}"/>
          </ac:spMkLst>
        </pc:spChg>
        <pc:spChg chg="mod">
          <ac:chgData name="Britte Nihart" userId="fbe7ae04-e67f-41db-8318-d1b4b7079f32" providerId="ADAL" clId="{0CCEC267-F542-4E88-A996-F40D3C2A1A76}" dt="2023-11-21T20:17:41.423" v="1362" actId="6549"/>
          <ac:spMkLst>
            <pc:docMk/>
            <pc:sldMk cId="2563119616" sldId="265"/>
            <ac:spMk id="4" creationId="{950677C9-3E42-427F-93B8-526692906471}"/>
          </ac:spMkLst>
        </pc:spChg>
        <pc:spChg chg="mod">
          <ac:chgData name="Britte Nihart" userId="fbe7ae04-e67f-41db-8318-d1b4b7079f32" providerId="ADAL" clId="{0CCEC267-F542-4E88-A996-F40D3C2A1A76}" dt="2023-11-21T20:17:50.768" v="1364" actId="6549"/>
          <ac:spMkLst>
            <pc:docMk/>
            <pc:sldMk cId="2563119616" sldId="265"/>
            <ac:spMk id="5" creationId="{BDB9D020-1E25-453D-83DF-1420ACD3968D}"/>
          </ac:spMkLst>
        </pc:spChg>
        <pc:spChg chg="del">
          <ac:chgData name="Britte Nihart" userId="fbe7ae04-e67f-41db-8318-d1b4b7079f32" providerId="ADAL" clId="{0CCEC267-F542-4E88-A996-F40D3C2A1A76}" dt="2023-11-21T19:37:10.147" v="292" actId="21"/>
          <ac:spMkLst>
            <pc:docMk/>
            <pc:sldMk cId="2563119616" sldId="265"/>
            <ac:spMk id="6" creationId="{F5018B6D-E395-49AD-92AD-AD69E3AB40C3}"/>
          </ac:spMkLst>
        </pc:spChg>
        <pc:spChg chg="add del mod">
          <ac:chgData name="Britte Nihart" userId="fbe7ae04-e67f-41db-8318-d1b4b7079f32" providerId="ADAL" clId="{0CCEC267-F542-4E88-A996-F40D3C2A1A76}" dt="2023-11-21T19:37:05.565" v="291" actId="21"/>
          <ac:spMkLst>
            <pc:docMk/>
            <pc:sldMk cId="2563119616" sldId="265"/>
            <ac:spMk id="8" creationId="{58CE9403-DBA8-43E4-AAA7-B6522587F895}"/>
          </ac:spMkLst>
        </pc:spChg>
        <pc:spChg chg="add del mod">
          <ac:chgData name="Britte Nihart" userId="fbe7ae04-e67f-41db-8318-d1b4b7079f32" providerId="ADAL" clId="{0CCEC267-F542-4E88-A996-F40D3C2A1A76}" dt="2023-11-21T19:37:18.114" v="294" actId="21"/>
          <ac:spMkLst>
            <pc:docMk/>
            <pc:sldMk cId="2563119616" sldId="265"/>
            <ac:spMk id="10" creationId="{52B575E3-810C-4D4F-A7D1-71667BD00C74}"/>
          </ac:spMkLst>
        </pc:spChg>
        <pc:spChg chg="mod">
          <ac:chgData name="Britte Nihart" userId="fbe7ae04-e67f-41db-8318-d1b4b7079f32" providerId="ADAL" clId="{0CCEC267-F542-4E88-A996-F40D3C2A1A76}" dt="2023-11-21T19:39:52.002" v="552" actId="14100"/>
          <ac:spMkLst>
            <pc:docMk/>
            <pc:sldMk cId="2563119616" sldId="265"/>
            <ac:spMk id="13" creationId="{7C4C89A2-8FA3-40EA-BA3A-8D9260F3A525}"/>
          </ac:spMkLst>
        </pc:spChg>
      </pc:sldChg>
      <pc:sldChg chg="del">
        <pc:chgData name="Britte Nihart" userId="fbe7ae04-e67f-41db-8318-d1b4b7079f32" providerId="ADAL" clId="{0CCEC267-F542-4E88-A996-F40D3C2A1A76}" dt="2023-11-21T19:24:02.160" v="28" actId="2696"/>
        <pc:sldMkLst>
          <pc:docMk/>
          <pc:sldMk cId="2721508595" sldId="266"/>
        </pc:sldMkLst>
      </pc:sldChg>
      <pc:sldChg chg="del">
        <pc:chgData name="Britte Nihart" userId="fbe7ae04-e67f-41db-8318-d1b4b7079f32" providerId="ADAL" clId="{0CCEC267-F542-4E88-A996-F40D3C2A1A76}" dt="2023-11-21T19:58:59.346" v="943" actId="2696"/>
        <pc:sldMkLst>
          <pc:docMk/>
          <pc:sldMk cId="445070695" sldId="267"/>
        </pc:sldMkLst>
      </pc:sldChg>
      <pc:sldChg chg="modSp mod">
        <pc:chgData name="Britte Nihart" userId="fbe7ae04-e67f-41db-8318-d1b4b7079f32" providerId="ADAL" clId="{0CCEC267-F542-4E88-A996-F40D3C2A1A76}" dt="2023-11-21T20:16:31.287" v="1359" actId="6549"/>
        <pc:sldMkLst>
          <pc:docMk/>
          <pc:sldMk cId="3103683689" sldId="268"/>
        </pc:sldMkLst>
        <pc:spChg chg="mod">
          <ac:chgData name="Britte Nihart" userId="fbe7ae04-e67f-41db-8318-d1b4b7079f32" providerId="ADAL" clId="{0CCEC267-F542-4E88-A996-F40D3C2A1A76}" dt="2023-11-21T20:16:12.503" v="1315" actId="6549"/>
          <ac:spMkLst>
            <pc:docMk/>
            <pc:sldMk cId="3103683689" sldId="268"/>
            <ac:spMk id="3" creationId="{BABC2CE0-8806-4B2A-A10A-32984D317434}"/>
          </ac:spMkLst>
        </pc:spChg>
        <pc:spChg chg="mod">
          <ac:chgData name="Britte Nihart" userId="fbe7ae04-e67f-41db-8318-d1b4b7079f32" providerId="ADAL" clId="{0CCEC267-F542-4E88-A996-F40D3C2A1A76}" dt="2023-11-21T20:16:31.287" v="1359" actId="6549"/>
          <ac:spMkLst>
            <pc:docMk/>
            <pc:sldMk cId="3103683689" sldId="268"/>
            <ac:spMk id="125" creationId="{A59037B4-369C-4D32-9743-29072587DE0B}"/>
          </ac:spMkLst>
        </pc:spChg>
      </pc:sldChg>
      <pc:sldChg chg="del">
        <pc:chgData name="Britte Nihart" userId="fbe7ae04-e67f-41db-8318-d1b4b7079f32" providerId="ADAL" clId="{0CCEC267-F542-4E88-A996-F40D3C2A1A76}" dt="2023-11-21T18:37:11.910" v="21" actId="2696"/>
        <pc:sldMkLst>
          <pc:docMk/>
          <pc:sldMk cId="134718700" sldId="299"/>
        </pc:sldMkLst>
      </pc:sldChg>
      <pc:sldChg chg="del">
        <pc:chgData name="Britte Nihart" userId="fbe7ae04-e67f-41db-8318-d1b4b7079f32" providerId="ADAL" clId="{0CCEC267-F542-4E88-A996-F40D3C2A1A76}" dt="2023-11-21T18:59:10.454" v="23" actId="2696"/>
        <pc:sldMkLst>
          <pc:docMk/>
          <pc:sldMk cId="804806354" sldId="300"/>
        </pc:sldMkLst>
      </pc:sldChg>
      <pc:sldChg chg="addSp modSp mod">
        <pc:chgData name="Britte Nihart" userId="fbe7ae04-e67f-41db-8318-d1b4b7079f32" providerId="ADAL" clId="{0CCEC267-F542-4E88-A996-F40D3C2A1A76}" dt="2023-11-21T18:16:03.002" v="3" actId="1076"/>
        <pc:sldMkLst>
          <pc:docMk/>
          <pc:sldMk cId="557778926" sldId="301"/>
        </pc:sldMkLst>
        <pc:picChg chg="add mod">
          <ac:chgData name="Britte Nihart" userId="fbe7ae04-e67f-41db-8318-d1b4b7079f32" providerId="ADAL" clId="{0CCEC267-F542-4E88-A996-F40D3C2A1A76}" dt="2023-11-21T18:16:03.002" v="3" actId="1076"/>
          <ac:picMkLst>
            <pc:docMk/>
            <pc:sldMk cId="557778926" sldId="301"/>
            <ac:picMk id="21" creationId="{D18AC094-E623-4156-9A3C-9D8AF20E41AD}"/>
          </ac:picMkLst>
        </pc:picChg>
      </pc:sldChg>
      <pc:sldChg chg="addSp delSp modSp mod">
        <pc:chgData name="Britte Nihart" userId="fbe7ae04-e67f-41db-8318-d1b4b7079f32" providerId="ADAL" clId="{0CCEC267-F542-4E88-A996-F40D3C2A1A76}" dt="2023-11-21T18:22:51.564" v="12" actId="21"/>
        <pc:sldMkLst>
          <pc:docMk/>
          <pc:sldMk cId="3533930250" sldId="302"/>
        </pc:sldMkLst>
        <pc:spChg chg="del">
          <ac:chgData name="Britte Nihart" userId="fbe7ae04-e67f-41db-8318-d1b4b7079f32" providerId="ADAL" clId="{0CCEC267-F542-4E88-A996-F40D3C2A1A76}" dt="2023-11-21T18:22:05.262" v="4" actId="22"/>
          <ac:spMkLst>
            <pc:docMk/>
            <pc:sldMk cId="3533930250" sldId="302"/>
            <ac:spMk id="3" creationId="{CCEBEF33-93FE-468D-BB72-F6C4F4FB7952}"/>
          </ac:spMkLst>
        </pc:spChg>
        <pc:spChg chg="del mod">
          <ac:chgData name="Britte Nihart" userId="fbe7ae04-e67f-41db-8318-d1b4b7079f32" providerId="ADAL" clId="{0CCEC267-F542-4E88-A996-F40D3C2A1A76}" dt="2023-11-21T18:22:51.564" v="12" actId="21"/>
          <ac:spMkLst>
            <pc:docMk/>
            <pc:sldMk cId="3533930250" sldId="302"/>
            <ac:spMk id="4" creationId="{79B01209-FE79-42D1-8E64-131839F3BD2A}"/>
          </ac:spMkLst>
        </pc:spChg>
        <pc:picChg chg="add mod ord">
          <ac:chgData name="Britte Nihart" userId="fbe7ae04-e67f-41db-8318-d1b4b7079f32" providerId="ADAL" clId="{0CCEC267-F542-4E88-A996-F40D3C2A1A76}" dt="2023-11-21T18:22:26.362" v="10" actId="14100"/>
          <ac:picMkLst>
            <pc:docMk/>
            <pc:sldMk cId="3533930250" sldId="302"/>
            <ac:picMk id="7" creationId="{3720E614-6364-42B9-A49C-EDB5866B9E07}"/>
          </ac:picMkLst>
        </pc:picChg>
      </pc:sldChg>
      <pc:sldChg chg="addSp delSp modSp new mod">
        <pc:chgData name="Britte Nihart" userId="fbe7ae04-e67f-41db-8318-d1b4b7079f32" providerId="ADAL" clId="{0CCEC267-F542-4E88-A996-F40D3C2A1A76}" dt="2023-11-21T19:40:04.033" v="554" actId="14100"/>
        <pc:sldMkLst>
          <pc:docMk/>
          <pc:sldMk cId="1174962989" sldId="303"/>
        </pc:sldMkLst>
        <pc:spChg chg="del mod">
          <ac:chgData name="Britte Nihart" userId="fbe7ae04-e67f-41db-8318-d1b4b7079f32" providerId="ADAL" clId="{0CCEC267-F542-4E88-A996-F40D3C2A1A76}" dt="2023-11-21T18:36:48.786" v="20" actId="21"/>
          <ac:spMkLst>
            <pc:docMk/>
            <pc:sldMk cId="1174962989" sldId="303"/>
            <ac:spMk id="18" creationId="{39D6A897-43B0-4C22-B86E-1399ACE23726}"/>
          </ac:spMkLst>
        </pc:spChg>
        <pc:spChg chg="add mod">
          <ac:chgData name="Britte Nihart" userId="fbe7ae04-e67f-41db-8318-d1b4b7079f32" providerId="ADAL" clId="{0CCEC267-F542-4E88-A996-F40D3C2A1A76}" dt="2023-11-21T19:40:04.033" v="554" actId="14100"/>
          <ac:spMkLst>
            <pc:docMk/>
            <pc:sldMk cId="1174962989" sldId="303"/>
            <ac:spMk id="22" creationId="{C1E49B6B-B2CF-4B71-94B2-B8E2341FAD99}"/>
          </ac:spMkLst>
        </pc:spChg>
        <pc:picChg chg="add mod">
          <ac:chgData name="Britte Nihart" userId="fbe7ae04-e67f-41db-8318-d1b4b7079f32" providerId="ADAL" clId="{0CCEC267-F542-4E88-A996-F40D3C2A1A76}" dt="2023-11-21T18:36:42.990" v="18" actId="14100"/>
          <ac:picMkLst>
            <pc:docMk/>
            <pc:sldMk cId="1174962989" sldId="303"/>
            <ac:picMk id="21" creationId="{3574644B-64F0-418A-BD42-48CCFB709250}"/>
          </ac:picMkLst>
        </pc:picChg>
      </pc:sldChg>
      <pc:sldChg chg="addSp modSp new mod">
        <pc:chgData name="Britte Nihart" userId="fbe7ae04-e67f-41db-8318-d1b4b7079f32" providerId="ADAL" clId="{0CCEC267-F542-4E88-A996-F40D3C2A1A76}" dt="2023-11-21T19:12:54.579" v="27" actId="14100"/>
        <pc:sldMkLst>
          <pc:docMk/>
          <pc:sldMk cId="4290187783" sldId="304"/>
        </pc:sldMkLst>
        <pc:picChg chg="add mod">
          <ac:chgData name="Britte Nihart" userId="fbe7ae04-e67f-41db-8318-d1b4b7079f32" providerId="ADAL" clId="{0CCEC267-F542-4E88-A996-F40D3C2A1A76}" dt="2023-11-21T19:12:54.579" v="27" actId="14100"/>
          <ac:picMkLst>
            <pc:docMk/>
            <pc:sldMk cId="4290187783" sldId="304"/>
            <ac:picMk id="7" creationId="{A93253AC-497E-484E-AC94-B1C72E58750F}"/>
          </ac:picMkLst>
        </pc:picChg>
      </pc:sldChg>
      <pc:sldChg chg="modSp new mod ord">
        <pc:chgData name="Britte Nihart" userId="fbe7ae04-e67f-41db-8318-d1b4b7079f32" providerId="ADAL" clId="{0CCEC267-F542-4E88-A996-F40D3C2A1A76}" dt="2023-11-21T19:58:30.499" v="942" actId="6549"/>
        <pc:sldMkLst>
          <pc:docMk/>
          <pc:sldMk cId="3422091566" sldId="305"/>
        </pc:sldMkLst>
        <pc:spChg chg="mod">
          <ac:chgData name="Britte Nihart" userId="fbe7ae04-e67f-41db-8318-d1b4b7079f32" providerId="ADAL" clId="{0CCEC267-F542-4E88-A996-F40D3C2A1A76}" dt="2023-11-21T19:42:50.324" v="639" actId="20577"/>
          <ac:spMkLst>
            <pc:docMk/>
            <pc:sldMk cId="3422091566" sldId="305"/>
            <ac:spMk id="2" creationId="{1525BF2E-208B-4597-BA1C-9D237F57A0A7}"/>
          </ac:spMkLst>
        </pc:spChg>
        <pc:spChg chg="mod">
          <ac:chgData name="Britte Nihart" userId="fbe7ae04-e67f-41db-8318-d1b4b7079f32" providerId="ADAL" clId="{0CCEC267-F542-4E88-A996-F40D3C2A1A76}" dt="2023-11-21T19:45:15.770" v="646" actId="255"/>
          <ac:spMkLst>
            <pc:docMk/>
            <pc:sldMk cId="3422091566" sldId="305"/>
            <ac:spMk id="3" creationId="{1D561F6D-32BC-4237-9642-80AC1070BDCB}"/>
          </ac:spMkLst>
        </pc:spChg>
        <pc:spChg chg="mod">
          <ac:chgData name="Britte Nihart" userId="fbe7ae04-e67f-41db-8318-d1b4b7079f32" providerId="ADAL" clId="{0CCEC267-F542-4E88-A996-F40D3C2A1A76}" dt="2023-11-21T19:56:28.390" v="869" actId="20577"/>
          <ac:spMkLst>
            <pc:docMk/>
            <pc:sldMk cId="3422091566" sldId="305"/>
            <ac:spMk id="4" creationId="{ACBC353D-E0BA-4CC9-90D8-FD1E82CB22F6}"/>
          </ac:spMkLst>
        </pc:spChg>
        <pc:spChg chg="mod">
          <ac:chgData name="Britte Nihart" userId="fbe7ae04-e67f-41db-8318-d1b4b7079f32" providerId="ADAL" clId="{0CCEC267-F542-4E88-A996-F40D3C2A1A76}" dt="2023-11-21T19:45:50.316" v="652" actId="20577"/>
          <ac:spMkLst>
            <pc:docMk/>
            <pc:sldMk cId="3422091566" sldId="305"/>
            <ac:spMk id="5" creationId="{65B85D8B-E8BC-42F4-82A9-1A1DCEDAD4D1}"/>
          </ac:spMkLst>
        </pc:spChg>
        <pc:spChg chg="mod">
          <ac:chgData name="Britte Nihart" userId="fbe7ae04-e67f-41db-8318-d1b4b7079f32" providerId="ADAL" clId="{0CCEC267-F542-4E88-A996-F40D3C2A1A76}" dt="2023-11-21T19:57:41.909" v="888" actId="20577"/>
          <ac:spMkLst>
            <pc:docMk/>
            <pc:sldMk cId="3422091566" sldId="305"/>
            <ac:spMk id="6" creationId="{87CBFB6D-E29E-4150-87A1-87C8F1DDFBB9}"/>
          </ac:spMkLst>
        </pc:spChg>
        <pc:spChg chg="mod">
          <ac:chgData name="Britte Nihart" userId="fbe7ae04-e67f-41db-8318-d1b4b7079f32" providerId="ADAL" clId="{0CCEC267-F542-4E88-A996-F40D3C2A1A76}" dt="2023-11-21T19:58:30.499" v="942" actId="6549"/>
          <ac:spMkLst>
            <pc:docMk/>
            <pc:sldMk cId="3422091566" sldId="305"/>
            <ac:spMk id="7" creationId="{F0490E67-3600-4E0E-B563-0457AFB067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2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2" y="874663"/>
            <a:ext cx="4650901" cy="233463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Grp="1" noRot="1" noChangeAspect="1" noMove="1" noResize="1" noEditPoints="1" noAdjustHandles="1" noChangeArrowheads="1" noChangeShapeType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Grp="1" noUngrp="1" noRot="1" noChangeAspect="1" noMove="1" noResize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88D7A558-4107-4032-8E5F-99B445369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84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Subtitle 2">
            <a:extLst>
              <a:ext uri="{FF2B5EF4-FFF2-40B4-BE49-F238E27FC236}">
                <a16:creationId xmlns:a16="http://schemas.microsoft.com/office/drawing/2014/main" id="{6B5BCC80-B184-4F6C-B3E3-CFC7F4C41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113213"/>
            <a:ext cx="4636800" cy="1655762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>
                <a:cs typeface="Calibri"/>
              </a:rPr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2971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103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3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5563541-7DAA-4F84-BBAB-31C12F6AE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31200" y="1756025"/>
            <a:ext cx="2971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E3321C3-E759-4DD7-BFA1-2E724B8DDBF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31200" y="2450550"/>
            <a:ext cx="2971400" cy="363275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9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1" y="536573"/>
            <a:ext cx="742495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063" y="536575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7" name="Picture Placeholder 10">
            <a:extLst>
              <a:ext uri="{FF2B5EF4-FFF2-40B4-BE49-F238E27FC236}">
                <a16:creationId xmlns:a16="http://schemas.microsoft.com/office/drawing/2014/main" id="{524BD50E-995A-4DB3-8E0A-E7F1FC6369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853" y="2557090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8" name="Picture Placeholder 10">
            <a:extLst>
              <a:ext uri="{FF2B5EF4-FFF2-40B4-BE49-F238E27FC236}">
                <a16:creationId xmlns:a16="http://schemas.microsoft.com/office/drawing/2014/main" id="{ABAB6489-3F37-4A20-8777-093046E5C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063" y="4576347"/>
            <a:ext cx="2616200" cy="17430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523157-52E2-4F89-B3C9-EA9FE7914B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64100" y="2876550"/>
            <a:ext cx="6332538" cy="3219450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8000" y="6357167"/>
            <a:ext cx="176015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56725" y="6357600"/>
            <a:ext cx="3347285" cy="460800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17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6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F2D931-86F8-40B1-B2C0-BE477572EC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1686" y="2876550"/>
            <a:ext cx="3059113" cy="2983947"/>
          </a:xfrm>
        </p:spPr>
        <p:txBody>
          <a:bodyPr/>
          <a:lstStyle>
            <a:lvl1pPr marL="0" indent="0" algn="ctr">
              <a:buNone/>
              <a:defRPr/>
            </a:lvl1pPr>
            <a:lvl2pPr marL="360000" indent="0">
              <a:buFont typeface="Arial" panose="020B0604020202020204" pitchFamily="34" charset="0"/>
              <a:buNone/>
              <a:defRPr/>
            </a:lvl2pPr>
            <a:lvl3pPr marL="720000" indent="0">
              <a:buNone/>
              <a:defRPr/>
            </a:lvl3pPr>
            <a:lvl4pPr marL="1080000" indent="0">
              <a:buFont typeface="Arial" panose="020B0604020202020204" pitchFamily="34" charset="0"/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7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91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Content Placeholder 2">
            <a:extLst>
              <a:ext uri="{FF2B5EF4-FFF2-40B4-BE49-F238E27FC236}">
                <a16:creationId xmlns:a16="http://schemas.microsoft.com/office/drawing/2014/main" id="{E4838519-F7BD-42C9-BDE6-B4D6DF7E117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7606" y="2877018"/>
            <a:ext cx="3060000" cy="2938561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pPr marL="0" indent="0" algn="ctr">
              <a:buNone/>
            </a:pPr>
            <a:r>
              <a:rPr lang="en-US" dirty="0"/>
              <a:t>Click to edit master text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48040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47" y="6357600"/>
            <a:ext cx="6683376" cy="460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79987" y="0"/>
            <a:ext cx="7212013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6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376C93AE-577A-4E39-B37B-F54DD619E8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6175" y="2876550"/>
            <a:ext cx="4819650" cy="2875321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F41F26-BFC3-471C-AEBF-8D613043F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3F709F-F0BC-4149-B83C-D6E0B13F9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id="{5C5EF830-776D-4D9D-B2AD-E2EF27FE2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81">
                <a:extLst>
                  <a:ext uri="{FF2B5EF4-FFF2-40B4-BE49-F238E27FC236}">
                    <a16:creationId xmlns:a16="http://schemas.microsoft.com/office/drawing/2014/main" id="{24555386-DD07-47B5-8731-6188F04409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61">
                <a:extLst>
                  <a:ext uri="{FF2B5EF4-FFF2-40B4-BE49-F238E27FC236}">
                    <a16:creationId xmlns:a16="http://schemas.microsoft.com/office/drawing/2014/main" id="{98AACD5A-587D-4523-8687-E39554A9EE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78">
                <a:extLst>
                  <a:ext uri="{FF2B5EF4-FFF2-40B4-BE49-F238E27FC236}">
                    <a16:creationId xmlns:a16="http://schemas.microsoft.com/office/drawing/2014/main" id="{056E6FE3-AE0B-4665-BDC4-C43B088EA3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84">
                <a:extLst>
                  <a:ext uri="{FF2B5EF4-FFF2-40B4-BE49-F238E27FC236}">
                    <a16:creationId xmlns:a16="http://schemas.microsoft.com/office/drawing/2014/main" id="{3341E111-158B-46EB-85CF-76ACE2E6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87">
                <a:extLst>
                  <a:ext uri="{FF2B5EF4-FFF2-40B4-BE49-F238E27FC236}">
                    <a16:creationId xmlns:a16="http://schemas.microsoft.com/office/drawing/2014/main" id="{B6BAC346-F465-42C1-B326-511CDAAFCD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41EFAE7C-FB00-406B-B543-258ECBA85C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7B8E44F7-B4B5-407F-8CBF-2EF396585A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E5CB4BB7-46DD-4D14-AF85-0E13EFBA67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id="{F7F8EDDC-B124-4CF0-9C0B-036D7E9203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79">
                <a:extLst>
                  <a:ext uri="{FF2B5EF4-FFF2-40B4-BE49-F238E27FC236}">
                    <a16:creationId xmlns:a16="http://schemas.microsoft.com/office/drawing/2014/main" id="{F9979D20-23CA-44BF-94E4-277FAA877C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82">
                <a:extLst>
                  <a:ext uri="{FF2B5EF4-FFF2-40B4-BE49-F238E27FC236}">
                    <a16:creationId xmlns:a16="http://schemas.microsoft.com/office/drawing/2014/main" id="{64DA53E4-1E27-44B2-9EA5-375E3D20A7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85">
                <a:extLst>
                  <a:ext uri="{FF2B5EF4-FFF2-40B4-BE49-F238E27FC236}">
                    <a16:creationId xmlns:a16="http://schemas.microsoft.com/office/drawing/2014/main" id="{AF41DBD5-F7CA-43C7-B477-6E93D8DC0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8">
                <a:extLst>
                  <a:ext uri="{FF2B5EF4-FFF2-40B4-BE49-F238E27FC236}">
                    <a16:creationId xmlns:a16="http://schemas.microsoft.com/office/drawing/2014/main" id="{8DE355CC-A733-4109-AC9E-4E5E96E355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60E99C1-AC1B-4267-A404-07CA28EA1A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>
                  <a:extLst>
                    <a:ext uri="{FF2B5EF4-FFF2-40B4-BE49-F238E27FC236}">
                      <a16:creationId xmlns:a16="http://schemas.microsoft.com/office/drawing/2014/main" id="{46BA754B-AF8C-4E32-B5D4-BD2CA1341E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Line 66">
                  <a:extLst>
                    <a:ext uri="{FF2B5EF4-FFF2-40B4-BE49-F238E27FC236}">
                      <a16:creationId xmlns:a16="http://schemas.microsoft.com/office/drawing/2014/main" id="{AA7154F4-DAA9-42B8-9C79-E7D89EB926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Line 67">
                  <a:extLst>
                    <a:ext uri="{FF2B5EF4-FFF2-40B4-BE49-F238E27FC236}">
                      <a16:creationId xmlns:a16="http://schemas.microsoft.com/office/drawing/2014/main" id="{CFCCE002-4181-4663-B8B4-5B5CC711B8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Line 80">
                  <a:extLst>
                    <a:ext uri="{FF2B5EF4-FFF2-40B4-BE49-F238E27FC236}">
                      <a16:creationId xmlns:a16="http://schemas.microsoft.com/office/drawing/2014/main" id="{B3C1286A-A92F-45A8-A144-C4EBF3B8BC1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Line 83">
                  <a:extLst>
                    <a:ext uri="{FF2B5EF4-FFF2-40B4-BE49-F238E27FC236}">
                      <a16:creationId xmlns:a16="http://schemas.microsoft.com/office/drawing/2014/main" id="{31993490-8FCD-4048-A2E8-0A217FF656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Line 86">
                  <a:extLst>
                    <a:ext uri="{FF2B5EF4-FFF2-40B4-BE49-F238E27FC236}">
                      <a16:creationId xmlns:a16="http://schemas.microsoft.com/office/drawing/2014/main" id="{33AF3440-700A-44B0-A0D1-1E6301F187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Line 89">
                  <a:extLst>
                    <a:ext uri="{FF2B5EF4-FFF2-40B4-BE49-F238E27FC236}">
                      <a16:creationId xmlns:a16="http://schemas.microsoft.com/office/drawing/2014/main" id="{F17E7CAB-5E29-47AC-91E8-B488D357FB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13AE0B-3A03-4CCB-B15E-CAF75D855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CC0330-760F-4B4E-BE37-D345B5B2E8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B6C8306-3715-4107-BA99-68EB308CA19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B3797-F2A4-43E3-B8F8-8BC4B0FBDE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>
                  <a:extLst>
                    <a:ext uri="{FF2B5EF4-FFF2-40B4-BE49-F238E27FC236}">
                      <a16:creationId xmlns:a16="http://schemas.microsoft.com/office/drawing/2014/main" id="{BB27766D-84D5-4D02-AE36-3149427B22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Rectangle 30">
                  <a:extLst>
                    <a:ext uri="{FF2B5EF4-FFF2-40B4-BE49-F238E27FC236}">
                      <a16:creationId xmlns:a16="http://schemas.microsoft.com/office/drawing/2014/main" id="{8F1C8A62-8495-422A-9A73-9C59C603F6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1CEBFBC-BC6E-4C5F-BEC4-DD2079D8E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69A298F-AA6C-4139-992B-E27C085461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972AA363-33A2-4979-9DE5-9FA8ACADE0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822750-6B8C-4F83-9CAD-F924EF493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8523E1A-71CD-4B09-A4F4-07F86003B4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169972B1-6443-4F74-80F9-BB4943CD302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EB69F32F-40CA-458E-B833-E909ADFDD9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5B2FEC36-803B-49C9-8313-D558457B25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178F1E3-F49B-4E7A-BA5C-B2BFD9A636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>
                  <a:extLst>
                    <a:ext uri="{FF2B5EF4-FFF2-40B4-BE49-F238E27FC236}">
                      <a16:creationId xmlns:a16="http://schemas.microsoft.com/office/drawing/2014/main" id="{9F18055A-6D8B-4373-A010-59AE8C8138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69">
                  <a:extLst>
                    <a:ext uri="{FF2B5EF4-FFF2-40B4-BE49-F238E27FC236}">
                      <a16:creationId xmlns:a16="http://schemas.microsoft.com/office/drawing/2014/main" id="{2612E838-0F14-4DE7-AD23-6A83078511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Line 70">
                  <a:extLst>
                    <a:ext uri="{FF2B5EF4-FFF2-40B4-BE49-F238E27FC236}">
                      <a16:creationId xmlns:a16="http://schemas.microsoft.com/office/drawing/2014/main" id="{AF3F8EED-B567-43E0-8B31-5A5E7AFB2DA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52B8C31-9649-4E69-B31C-D77394EE2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69D1249-EDCC-41AC-BA08-E670FB4E3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>
                <a:extLst>
                  <a:ext uri="{FF2B5EF4-FFF2-40B4-BE49-F238E27FC236}">
                    <a16:creationId xmlns:a16="http://schemas.microsoft.com/office/drawing/2014/main" id="{EA5EA6EB-846A-4897-AE83-5BDD96A4F2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81">
                <a:extLst>
                  <a:ext uri="{FF2B5EF4-FFF2-40B4-BE49-F238E27FC236}">
                    <a16:creationId xmlns:a16="http://schemas.microsoft.com/office/drawing/2014/main" id="{185EF0DB-BE87-4CDD-823B-E665113797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9AC9E234-4400-46EB-92D7-9B53A68B91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0C06F74-3085-4BB3-9758-D974159759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84">
                <a:extLst>
                  <a:ext uri="{FF2B5EF4-FFF2-40B4-BE49-F238E27FC236}">
                    <a16:creationId xmlns:a16="http://schemas.microsoft.com/office/drawing/2014/main" id="{9EA54D9F-32B0-4B48-B93A-B5A9E3DC6B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87">
                <a:extLst>
                  <a:ext uri="{FF2B5EF4-FFF2-40B4-BE49-F238E27FC236}">
                    <a16:creationId xmlns:a16="http://schemas.microsoft.com/office/drawing/2014/main" id="{3858A715-B583-4779-A1D2-86822F2CB8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60">
                <a:extLst>
                  <a:ext uri="{FF2B5EF4-FFF2-40B4-BE49-F238E27FC236}">
                    <a16:creationId xmlns:a16="http://schemas.microsoft.com/office/drawing/2014/main" id="{ECAE61B9-0396-4F89-85E9-EB174D639A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46E4F030-726A-40ED-810F-C9F2379183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62">
                <a:extLst>
                  <a:ext uri="{FF2B5EF4-FFF2-40B4-BE49-F238E27FC236}">
                    <a16:creationId xmlns:a16="http://schemas.microsoft.com/office/drawing/2014/main" id="{B3148C64-AE70-4F9D-B6CE-5C92B9922B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78C97992-BC56-40D7-A639-3D314871C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79">
                <a:extLst>
                  <a:ext uri="{FF2B5EF4-FFF2-40B4-BE49-F238E27FC236}">
                    <a16:creationId xmlns:a16="http://schemas.microsoft.com/office/drawing/2014/main" id="{469CAD99-0EFE-4B8E-922B-0C2BCFFD5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82">
                <a:extLst>
                  <a:ext uri="{FF2B5EF4-FFF2-40B4-BE49-F238E27FC236}">
                    <a16:creationId xmlns:a16="http://schemas.microsoft.com/office/drawing/2014/main" id="{1D00B441-E5A3-4411-9B05-8E09BFF62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85">
                <a:extLst>
                  <a:ext uri="{FF2B5EF4-FFF2-40B4-BE49-F238E27FC236}">
                    <a16:creationId xmlns:a16="http://schemas.microsoft.com/office/drawing/2014/main" id="{3FFE4E0B-A703-4655-B55F-44B3A3902F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8">
                <a:extLst>
                  <a:ext uri="{FF2B5EF4-FFF2-40B4-BE49-F238E27FC236}">
                    <a16:creationId xmlns:a16="http://schemas.microsoft.com/office/drawing/2014/main" id="{F19632C2-B953-4CD1-9EAA-5C1FEA3EF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BDC3951-9E4C-4062-9B43-3038D9058A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>
                  <a:extLst>
                    <a:ext uri="{FF2B5EF4-FFF2-40B4-BE49-F238E27FC236}">
                      <a16:creationId xmlns:a16="http://schemas.microsoft.com/office/drawing/2014/main" id="{2764EF0E-A104-46C9-B242-778009E49E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Line 66">
                  <a:extLst>
                    <a:ext uri="{FF2B5EF4-FFF2-40B4-BE49-F238E27FC236}">
                      <a16:creationId xmlns:a16="http://schemas.microsoft.com/office/drawing/2014/main" id="{D0A8B652-41E0-456C-9C9F-1F0EC00891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Line 67">
                  <a:extLst>
                    <a:ext uri="{FF2B5EF4-FFF2-40B4-BE49-F238E27FC236}">
                      <a16:creationId xmlns:a16="http://schemas.microsoft.com/office/drawing/2014/main" id="{802E547A-C876-460C-B6A4-BCE8D39DA0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Line 80">
                  <a:extLst>
                    <a:ext uri="{FF2B5EF4-FFF2-40B4-BE49-F238E27FC236}">
                      <a16:creationId xmlns:a16="http://schemas.microsoft.com/office/drawing/2014/main" id="{00363E6C-7B8D-4E1D-A93E-E73306E130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7" name="Line 83">
                  <a:extLst>
                    <a:ext uri="{FF2B5EF4-FFF2-40B4-BE49-F238E27FC236}">
                      <a16:creationId xmlns:a16="http://schemas.microsoft.com/office/drawing/2014/main" id="{206E174F-B8D0-4FFD-A1B5-56BFC5CCE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8" name="Line 86">
                  <a:extLst>
                    <a:ext uri="{FF2B5EF4-FFF2-40B4-BE49-F238E27FC236}">
                      <a16:creationId xmlns:a16="http://schemas.microsoft.com/office/drawing/2014/main" id="{3A10191E-76B5-4841-B32D-0DF6EAB639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9" name="Line 89">
                  <a:extLst>
                    <a:ext uri="{FF2B5EF4-FFF2-40B4-BE49-F238E27FC236}">
                      <a16:creationId xmlns:a16="http://schemas.microsoft.com/office/drawing/2014/main" id="{CF67EF0B-5FE7-4D99-8B38-95B1706F07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39CF0F-2997-4D96-8F17-211C97D87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408937D-7FFE-4D6C-AF79-1F60035CC7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49AA60A-BD5D-4647-AE8A-DF411C654B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F335D2B-768D-4700-A35C-F54A7BD352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>
                  <a:extLst>
                    <a:ext uri="{FF2B5EF4-FFF2-40B4-BE49-F238E27FC236}">
                      <a16:creationId xmlns:a16="http://schemas.microsoft.com/office/drawing/2014/main" id="{B6F1EDEE-EDB1-4759-9339-8F60B631A3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Rectangle 30">
                  <a:extLst>
                    <a:ext uri="{FF2B5EF4-FFF2-40B4-BE49-F238E27FC236}">
                      <a16:creationId xmlns:a16="http://schemas.microsoft.com/office/drawing/2014/main" id="{305D4D3B-BD5E-44BE-BE6A-4C91845930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0748E9E-1F8D-4FB9-89D6-F5B35B5049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B56CFFBA-D942-451F-B4E0-133DEA264B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1B25F38B-03B2-435D-82ED-142D2AB4D19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1A0A593-F414-4B02-A355-AC7A50A7E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BA06E81-194E-43F2-B418-BF8101EAAE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>
                  <a:extLst>
                    <a:ext uri="{FF2B5EF4-FFF2-40B4-BE49-F238E27FC236}">
                      <a16:creationId xmlns:a16="http://schemas.microsoft.com/office/drawing/2014/main" id="{ABE6BF78-8FF2-4595-9072-48ACEBE207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69">
                  <a:extLst>
                    <a:ext uri="{FF2B5EF4-FFF2-40B4-BE49-F238E27FC236}">
                      <a16:creationId xmlns:a16="http://schemas.microsoft.com/office/drawing/2014/main" id="{E182745B-1C12-49AC-97AD-501D806E9F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70">
                  <a:extLst>
                    <a:ext uri="{FF2B5EF4-FFF2-40B4-BE49-F238E27FC236}">
                      <a16:creationId xmlns:a16="http://schemas.microsoft.com/office/drawing/2014/main" id="{56B38515-A1C4-46D9-AEC6-E55E1CB7330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9A4424F-2DA0-4E5A-9291-0A5FCE5575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8609BA22-8E70-41AA-BACA-C9F8A789B2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C2F49FC5-EFC3-4A02-9782-EC06564A94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70">
                  <a:extLst>
                    <a:ext uri="{FF2B5EF4-FFF2-40B4-BE49-F238E27FC236}">
                      <a16:creationId xmlns:a16="http://schemas.microsoft.com/office/drawing/2014/main" id="{782187F0-090B-4C65-B604-5DD33B4FF2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1520975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4800" y="563563"/>
            <a:ext cx="4995863" cy="270668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2FA415D-7F98-4C81-A18F-A114BF021C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54800" y="3587750"/>
            <a:ext cx="4995863" cy="2698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38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595"/>
            <a:ext cx="10515600" cy="4154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anchor="t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Date Placeholder 47">
            <a:extLst>
              <a:ext uri="{FF2B5EF4-FFF2-40B4-BE49-F238E27FC236}">
                <a16:creationId xmlns:a16="http://schemas.microsoft.com/office/drawing/2014/main" id="{5B51C357-082C-45A5-80C8-69FD4B94D329}"/>
              </a:ext>
            </a:extLst>
          </p:cNvPr>
          <p:cNvSpPr txBox="1">
            <a:spLocks/>
          </p:cNvSpPr>
          <p:nvPr userDrawn="1"/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20XX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9" name="Footer Placeholder 48">
            <a:extLst>
              <a:ext uri="{FF2B5EF4-FFF2-40B4-BE49-F238E27FC236}">
                <a16:creationId xmlns:a16="http://schemas.microsoft.com/office/drawing/2014/main" id="{B217CCF8-D1B0-4B96-AF9D-78BFAEE6D77D}"/>
              </a:ext>
            </a:extLst>
          </p:cNvPr>
          <p:cNvSpPr txBox="1">
            <a:spLocks/>
          </p:cNvSpPr>
          <p:nvPr userDrawn="1"/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Sample Footer Text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9" name="Slide Number Placeholder 49">
            <a:extLst>
              <a:ext uri="{FF2B5EF4-FFF2-40B4-BE49-F238E27FC236}">
                <a16:creationId xmlns:a16="http://schemas.microsoft.com/office/drawing/2014/main" id="{FAE9A1BE-DDB9-4362-A4F6-BE1A07DBF6F1}"/>
              </a:ext>
            </a:extLst>
          </p:cNvPr>
          <p:cNvSpPr txBox="1">
            <a:spLocks/>
          </p:cNvSpPr>
          <p:nvPr userDrawn="1"/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C50FC60-9736-40BD-8EF0-51BD047716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6813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7D564077-E600-44C8-B691-00C1C3ECC1C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8885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5EF6670B-24A6-4EC1-AB19-83414A6BF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2249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DCE770BA-A562-4780-AEC9-94BC0C7C53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4764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C627DB31-AE80-40F1-A5C7-E1FBE1521B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37688" y="2479675"/>
            <a:ext cx="1587500" cy="2330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A79604-04BA-44C3-8188-694F8E9C2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325542BB-A1DE-421A-898F-007CCBCC10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6813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95E87339-255E-4557-9768-A292ED25DB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6813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969EC781-370F-41FC-AD76-0728B465E5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2888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50C960BB-D9A3-417D-87D9-E93363FB5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2888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714B566C-453D-4E47-8BE0-2EF7145AD3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302249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C9D423F-AE1B-476A-AC7E-F34CE6ABF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302249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F25DCDC4-ECAE-47AB-8ED3-07D8D33BF1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64765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A7D8398-681A-475F-9624-02EFB0099D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364765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692C358-06E1-468E-90F8-9F5F3918233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437688" y="5094555"/>
            <a:ext cx="1587499" cy="350292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167CC03-B865-47EB-83C3-CA5CDC584C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37688" y="5371723"/>
            <a:ext cx="158749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8" r:id="rId4"/>
    <p:sldLayoutId id="2147483660" r:id="rId5"/>
    <p:sldLayoutId id="2147483680" r:id="rId6"/>
    <p:sldLayoutId id="2147483679" r:id="rId7"/>
    <p:sldLayoutId id="2147483677" r:id="rId8"/>
    <p:sldLayoutId id="2147483662" r:id="rId9"/>
    <p:sldLayoutId id="2147483663" r:id="rId10"/>
    <p:sldLayoutId id="2147483671" r:id="rId11"/>
    <p:sldLayoutId id="2147483676" r:id="rId12"/>
    <p:sldLayoutId id="2147483674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  <p15:guide id="30" orient="horz" pos="2160" userDrawn="1">
          <p15:clr>
            <a:srgbClr val="A4A3A4"/>
          </p15:clr>
        </p15:guide>
        <p15:guide id="31" pos="3840" userDrawn="1">
          <p15:clr>
            <a:srgbClr val="A4A3A4"/>
          </p15:clr>
        </p15:guide>
        <p15:guide id="32" pos="240" userDrawn="1">
          <p15:clr>
            <a:srgbClr val="547EBF"/>
          </p15:clr>
        </p15:guide>
        <p15:guide id="33" orient="horz" pos="240" userDrawn="1">
          <p15:clr>
            <a:srgbClr val="547EBF"/>
          </p15:clr>
        </p15:guide>
        <p15:guide id="34" pos="7440" userDrawn="1">
          <p15:clr>
            <a:srgbClr val="547EBF"/>
          </p15:clr>
        </p15:guide>
        <p15:guide id="35" orient="horz" pos="4080" userDrawn="1">
          <p15:clr>
            <a:srgbClr val="547EBF"/>
          </p15:clr>
        </p15:guide>
        <p15:guide id="36" pos="3960" userDrawn="1">
          <p15:clr>
            <a:srgbClr val="547EBF"/>
          </p15:clr>
        </p15:guide>
        <p15:guide id="37" pos="3720" userDrawn="1">
          <p15:clr>
            <a:srgbClr val="547EBF"/>
          </p15:clr>
        </p15:guide>
        <p15:guide id="38" pos="2112" userDrawn="1">
          <p15:clr>
            <a:srgbClr val="547EBF"/>
          </p15:clr>
        </p15:guide>
        <p15:guide id="39" pos="1848" userDrawn="1">
          <p15:clr>
            <a:srgbClr val="547EBF"/>
          </p15:clr>
        </p15:guide>
        <p15:guide id="40" pos="5568" userDrawn="1">
          <p15:clr>
            <a:srgbClr val="547EBF"/>
          </p15:clr>
        </p15:guide>
        <p15:guide id="41" pos="5832" userDrawn="1">
          <p15:clr>
            <a:srgbClr val="547EBF"/>
          </p15:clr>
        </p15:guide>
        <p15:guide id="42" pos="4968" userDrawn="1">
          <p15:clr>
            <a:srgbClr val="9FCC3B"/>
          </p15:clr>
        </p15:guide>
        <p15:guide id="43" pos="5208" userDrawn="1">
          <p15:clr>
            <a:srgbClr val="9FCC3B"/>
          </p15:clr>
        </p15:guide>
        <p15:guide id="44" pos="2712" userDrawn="1">
          <p15:clr>
            <a:srgbClr val="9FCC3B"/>
          </p15:clr>
        </p15:guide>
        <p15:guide id="45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Infant Mortality &amp; FIMR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"/>
              </a:rPr>
              <a:t>Britte Nihart, MSN, RN</a:t>
            </a:r>
          </a:p>
          <a:p>
            <a:r>
              <a:rPr lang="en-US" dirty="0">
                <a:cs typeface="Calibri"/>
              </a:rPr>
              <a:t>Allen County FIMR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125" name="Footer Placeholder 48">
            <a:extLst>
              <a:ext uri="{FF2B5EF4-FFF2-40B4-BE49-F238E27FC236}">
                <a16:creationId xmlns:a16="http://schemas.microsoft.com/office/drawing/2014/main" id="{A59037B4-369C-4D32-9743-29072587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Infant mortality &amp; </a:t>
            </a:r>
            <a:r>
              <a:rPr lang="en-US" dirty="0" err="1"/>
              <a:t>fimr</a:t>
            </a:r>
            <a:endParaRPr lang="en-US" dirty="0"/>
          </a:p>
        </p:txBody>
      </p:sp>
      <p:sp>
        <p:nvSpPr>
          <p:cNvPr id="126" name="Slide Number Placeholder 49">
            <a:extLst>
              <a:ext uri="{FF2B5EF4-FFF2-40B4-BE49-F238E27FC236}">
                <a16:creationId xmlns:a16="http://schemas.microsoft.com/office/drawing/2014/main" id="{64086F3C-129F-4A29-A09C-7700661E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29576" y="2876550"/>
            <a:ext cx="3211224" cy="2983947"/>
          </a:xfrm>
        </p:spPr>
        <p:txBody>
          <a:bodyPr>
            <a:normAutofit/>
          </a:bodyPr>
          <a:lstStyle/>
          <a:p>
            <a:r>
              <a:rPr lang="en-US" dirty="0"/>
              <a:t>Britte Nihart, MSN, RN</a:t>
            </a:r>
          </a:p>
          <a:p>
            <a:r>
              <a:rPr lang="en-US" dirty="0"/>
              <a:t>Britte.nihart2@parkview.com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8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What is FIMR?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175" y="2876550"/>
            <a:ext cx="4819650" cy="2875321"/>
          </a:xfrm>
        </p:spPr>
        <p:txBody>
          <a:bodyPr>
            <a:noAutofit/>
          </a:bodyPr>
          <a:lstStyle/>
          <a:p>
            <a:r>
              <a:rPr lang="en-US" dirty="0"/>
              <a:t>FIMR stands for Fetal &amp; Infant Mortality Review.  It is a national community-based, action-oriented process of reviewing fetal and infant death cases in an effort to improve maternal and infant health outcomes (NCFRP, 2020). </a:t>
            </a:r>
          </a:p>
        </p:txBody>
      </p:sp>
      <p:sp>
        <p:nvSpPr>
          <p:cNvPr id="103" name="Footer Placeholder 48">
            <a:extLst>
              <a:ext uri="{FF2B5EF4-FFF2-40B4-BE49-F238E27FC236}">
                <a16:creationId xmlns:a16="http://schemas.microsoft.com/office/drawing/2014/main" id="{EE131F31-1D34-4CC9-8C56-BACFA6C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Infant mortality &amp; FIMR</a:t>
            </a:r>
          </a:p>
        </p:txBody>
      </p:sp>
      <p:sp>
        <p:nvSpPr>
          <p:cNvPr id="104" name="Slide Number Placeholder 49">
            <a:extLst>
              <a:ext uri="{FF2B5EF4-FFF2-40B4-BE49-F238E27FC236}">
                <a16:creationId xmlns:a16="http://schemas.microsoft.com/office/drawing/2014/main" id="{BC4462F5-98AF-457A-94DC-C44EA83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>
            <a:normAutofit/>
          </a:bodyPr>
          <a:lstStyle/>
          <a:p>
            <a:r>
              <a:rPr lang="en-US" dirty="0"/>
              <a:t>Infant Mortality Rate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C602EC3-0115-4FB6-BAA7-BCA17E611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181544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infant mortality rate is defined as the number of infant (under one year of age) deaths per 1,000 live births</a:t>
            </a:r>
          </a:p>
          <a:p>
            <a:r>
              <a:rPr lang="en-US" dirty="0"/>
              <a:t>Fetal refers to 20 weeks gestation until birth</a:t>
            </a:r>
          </a:p>
        </p:txBody>
      </p:sp>
      <p:pic>
        <p:nvPicPr>
          <p:cNvPr id="9" name="Picture Placeholder 8" descr="A close up of a plant">
            <a:extLst>
              <a:ext uri="{FF2B5EF4-FFF2-40B4-BE49-F238E27FC236}">
                <a16:creationId xmlns:a16="http://schemas.microsoft.com/office/drawing/2014/main" id="{3157C130-A151-49C9-841C-4727F37F331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54800" y="563563"/>
            <a:ext cx="4995863" cy="2706687"/>
          </a:xfrm>
        </p:spPr>
      </p:pic>
      <p:pic>
        <p:nvPicPr>
          <p:cNvPr id="14" name="Picture Placeholder 13" descr="A picture containing snow, nature, outdoor, covered">
            <a:extLst>
              <a:ext uri="{FF2B5EF4-FFF2-40B4-BE49-F238E27FC236}">
                <a16:creationId xmlns:a16="http://schemas.microsoft.com/office/drawing/2014/main" id="{5C0075ED-C567-4784-9E43-B86220CE123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54800" y="3587750"/>
            <a:ext cx="4995863" cy="2698750"/>
          </a:xfrm>
        </p:spPr>
      </p:pic>
    </p:spTree>
    <p:extLst>
      <p:ext uri="{BB962C8B-B14F-4D97-AF65-F5344CB8AC3E}">
        <p14:creationId xmlns:p14="http://schemas.microsoft.com/office/powerpoint/2010/main" val="81173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86E21-5DC3-401C-B272-2CE187A5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6B65C-CF96-4947-8A9C-9DB6217ED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117195-ACCA-44A8-99BD-9FE66859FC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CEEAD50-2B9B-4B95-BBD8-E04599C556A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4C07F07-7320-4CF8-A44D-E521F650F1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DFCC94D-7043-4FC9-9696-440D80D2601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B12222-D8D4-44A7-B100-BF3EF66E2A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10B138E-DC73-4873-A3F2-FE49E24DA18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0FDBB9-7C95-433E-8D33-46DDF732C2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D1944A8-AB18-4542-9758-216D98EE47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2740B9F-2A03-43A6-BA5F-2AF687A14EF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C04F9E-C8E7-43FD-B202-4C43A25C036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D789ECE-8BCE-4211-B754-552157C7BE2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609AA2-F6C9-4649-8175-045E16AD427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D3223FC-1FC1-40FE-8DB9-B3B25EECF5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2CAA595-1FA5-4707-B39D-19C145D942D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04C1B46-1AA0-4A90-90A7-6F8AB965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1EEB389-9BD0-4DF0-99C8-5FDF4175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4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18AC094-E623-4156-9A3C-9D8AF20E4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85" y="144901"/>
            <a:ext cx="10684629" cy="656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7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94335-E250-4D89-8A0A-8145271D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720E614-6364-42B9-A49C-EDB5866B9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395288"/>
            <a:ext cx="11460480" cy="6423111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61304-4A5F-4BD9-9E88-C9A862D3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3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F839-11AB-4BBD-88E8-3D1F70D7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E57B5-E15D-4F8E-9D94-C865DA9083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A5C26D0-134C-43E4-9182-F6333A4ADE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FCE85A1-A3C0-40B3-9C3D-413840BD90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01D0878-BBFA-4527-9FD8-FE539938ABA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E6D9388-A26A-4767-85C2-40211B188DE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39950-CBBD-4FD2-9549-B74903FC83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7A72552-FEC3-415B-B96C-EE7421182A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ADC2126-B09E-4E49-8D3C-29D30041C3B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98EDC4C-4E0D-4D2C-B11D-A6C2665948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9D26080-8280-46F4-8F69-CD1B294074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2E667B8-A44A-45AE-846B-E72058D969A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3B195D7-AD32-4569-9547-6810AC00B2A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FA1C719-2323-47BA-820C-B1AA02D7691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9D9D8A-A669-41F9-BD6F-2F47C968BDB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D853A2C-7B8C-4688-A51F-31102C9808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29BD36BA-C5FE-431E-BEA0-AEBF1FFE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6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574644B-64F0-418A-BD42-48CCFB709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4" y="200026"/>
            <a:ext cx="11390525" cy="5838824"/>
          </a:xfrm>
          <a:prstGeom prst="rect">
            <a:avLst/>
          </a:prstGeom>
        </p:spPr>
      </p:pic>
      <p:sp>
        <p:nvSpPr>
          <p:cNvPr id="22" name="Footer Placeholder 48">
            <a:extLst>
              <a:ext uri="{FF2B5EF4-FFF2-40B4-BE49-F238E27FC236}">
                <a16:creationId xmlns:a16="http://schemas.microsoft.com/office/drawing/2014/main" id="{C1E49B6B-B2CF-4B71-94B2-B8E2341F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23280"/>
            <a:ext cx="6683376" cy="495120"/>
          </a:xfrm>
        </p:spPr>
        <p:txBody>
          <a:bodyPr/>
          <a:lstStyle/>
          <a:p>
            <a:r>
              <a:rPr lang="en-US" dirty="0"/>
              <a:t>Infant mortality &amp; FIMR</a:t>
            </a:r>
          </a:p>
        </p:txBody>
      </p:sp>
    </p:spTree>
    <p:extLst>
      <p:ext uri="{BB962C8B-B14F-4D97-AF65-F5344CB8AC3E}">
        <p14:creationId xmlns:p14="http://schemas.microsoft.com/office/powerpoint/2010/main" val="117496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0A0A-594B-42A2-8860-C362CB2D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1412-3F35-4F74-832E-8C3787FC6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E2ABB-72CD-49F4-8CC6-55424FD5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41E08-C951-43ED-87AF-39009F3B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3253AC-497E-484E-AC94-B1C72E587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61" y="63347"/>
            <a:ext cx="11929139" cy="675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8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BF2E-208B-4597-BA1C-9D237F57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Allen County FIMR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61F6D-32BC-4237-9642-80AC1070BD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C353D-E0BA-4CC9-90D8-FD1E82CB22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44 infant deaths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40.9% Black/54.5% White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15.9% SUID/Unsafe sleep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55% Preterm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85D8B-E8BC-42F4-82A9-1A1DCEDAD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A3A3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1200" cap="all" spc="300" normalizeH="0" baseline="0" noProof="0" dirty="0">
                <a:ln>
                  <a:noFill/>
                </a:ln>
                <a:solidFill>
                  <a:prstClr val="black">
                    <a:alpha val="60000"/>
                  </a:prst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2022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BFB6D-E29E-4150-87A1-87C8F1DDFB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34 infant deaths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~*39.4% Black/45.5% White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21.9% SUID/Unsafe sleep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59.4% Preterm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490E67-3600-4E0E-B563-0457AFB0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Infant mortality &amp; </a:t>
            </a:r>
            <a:r>
              <a:rPr lang="en-US" dirty="0" err="1"/>
              <a:t>fimr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DCB90CA-BD1D-4CCB-9FB4-AF338396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9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 dirty="0"/>
              <a:t>Why Does It Matter?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barometer of the overall health and wellbeing of a community  </a:t>
            </a:r>
          </a:p>
          <a:p>
            <a:r>
              <a:rPr lang="en-US" dirty="0"/>
              <a:t>Indicator of the socioeconomic state of a community  </a:t>
            </a:r>
          </a:p>
          <a:p>
            <a:r>
              <a:rPr lang="en-US" dirty="0"/>
              <a:t>Helps shine the light on disparities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>
            <a:normAutofit/>
          </a:bodyPr>
          <a:lstStyle/>
          <a:p>
            <a:r>
              <a:rPr lang="en-US" dirty="0"/>
              <a:t>For the families that experience the loss of a baby, it can shape the rest of their lives  </a:t>
            </a:r>
          </a:p>
          <a:p>
            <a:r>
              <a:rPr lang="en-US" dirty="0"/>
              <a:t>These families need to be supported and we need to learn from their experiences </a:t>
            </a:r>
          </a:p>
          <a:p>
            <a:endParaRPr lang="en-US" dirty="0"/>
          </a:p>
        </p:txBody>
      </p:sp>
      <p:sp>
        <p:nvSpPr>
          <p:cNvPr id="13" name="Footer Placeholder 48">
            <a:extLst>
              <a:ext uri="{FF2B5EF4-FFF2-40B4-BE49-F238E27FC236}">
                <a16:creationId xmlns:a16="http://schemas.microsoft.com/office/drawing/2014/main" id="{7C4C89A2-8FA3-40EA-BA3A-8D9260F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/>
          <a:lstStyle/>
          <a:p>
            <a:r>
              <a:rPr lang="en-US" dirty="0"/>
              <a:t>Infant mortality &amp; FIMR</a:t>
            </a:r>
          </a:p>
        </p:txBody>
      </p:sp>
      <p:sp>
        <p:nvSpPr>
          <p:cNvPr id="14" name="Slide Number Placeholder 49">
            <a:extLst>
              <a:ext uri="{FF2B5EF4-FFF2-40B4-BE49-F238E27FC236}">
                <a16:creationId xmlns:a16="http://schemas.microsoft.com/office/drawing/2014/main" id="{FE0E29C1-3AC9-4C3D-A129-4AE522CD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ed design" id="{15B931B0-C7D8-4B07-ACB9-C7EFD4E6970A}" vid="{8BE1E89A-FBDD-488C-8247-991A3117BF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2E5C16-0C12-46F7-AC7E-7CB6B62A7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74A8BD-7470-4767-A78C-01B8DE47DE7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7CB9D788-52D8-46C3-92EC-553D7E4077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{BEDA4BC3-B4FC-4F28-A33E-EC02A31AB9DB}tf11158769_win32</Template>
  <TotalTime>143</TotalTime>
  <Words>249</Words>
  <Application>Microsoft Office PowerPoint</Application>
  <PresentationFormat>Widescreen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Goudy Old Style</vt:lpstr>
      <vt:lpstr>Wingdings</vt:lpstr>
      <vt:lpstr>FrostyVTI</vt:lpstr>
      <vt:lpstr>Infant Mortality &amp; FIMR</vt:lpstr>
      <vt:lpstr>What is FIMR?</vt:lpstr>
      <vt:lpstr>Infant Mortality Rate</vt:lpstr>
      <vt:lpstr>PowerPoint Presentation</vt:lpstr>
      <vt:lpstr>PowerPoint Presentation</vt:lpstr>
      <vt:lpstr>PowerPoint Presentation</vt:lpstr>
      <vt:lpstr>PowerPoint Presentation</vt:lpstr>
      <vt:lpstr>Allen County FIMR Data</vt:lpstr>
      <vt:lpstr>Why Does It Matter?</vt:lpstr>
      <vt:lpstr>Thank you</vt:lpstr>
    </vt:vector>
  </TitlesOfParts>
  <Company>Parkview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Mortality &amp; FIMR</dc:title>
  <dc:creator>Britte Nihart</dc:creator>
  <cp:lastModifiedBy>Britte Nihart</cp:lastModifiedBy>
  <cp:revision>1</cp:revision>
  <dcterms:created xsi:type="dcterms:W3CDTF">2023-11-15T17:32:48Z</dcterms:created>
  <dcterms:modified xsi:type="dcterms:W3CDTF">2023-11-21T20:17:57Z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